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
  </p:notesMasterIdLst>
  <p:sldIdLst>
    <p:sldId id="263" r:id="rId2"/>
    <p:sldId id="278" r:id="rId3"/>
    <p:sldId id="279" r:id="rId4"/>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1942"/>
    <a:srgbClr val="FFFFFF"/>
    <a:srgbClr val="370F28"/>
    <a:srgbClr val="19276E"/>
    <a:srgbClr val="000096"/>
    <a:srgbClr val="000080"/>
    <a:srgbClr val="000069"/>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1:16.791"/>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97,'34'-27,"10"-1,-10 26,-7-5,16 7,-24-2,29-3,-9 3,26-3,-23-2,17 1,-29 1,36 5,-23 12,21 4,-16 2,1-7,4 1,16-6,6-1,-5-5,-15 0,-3-2,-4-3,-5 3,21-3,-18 3,13 2,-2 0,12 0,-1 0,7 0,-2 0,2 0,-4 0,-7 0,0 0,0 0,1 0,-1 0,0 0,0 0,-5 0,0 0,-15 0,22 2,-7 3,-9-3,-2 3,0-3,16-2,0 0,0 0,-10 0,-1 0,-21 0,24 0,-8 0,0 5,21 1,-21 4,17-4,-3 1,7-2,3-3,-3 3,-12-3,7-2,-23-2,13-3,-8 3,18-3,-19 3,8 2,-10 0,19 0,-14 0,11 0,-12-2,17-3,-23 3,12-3,-12 3,18 2,-4 0,15 0,-5 0,0 0,4 0,1 0,-1-7,2 5,-26-5,28 7,-37-2,28-3,-16 1,16-6,-18 4,13-4,-7 4,12-4,-20 6,10-1,-15 3,15 2,-12 0,12 0,-10 0,15 0,3 7,1-5,-4 3,1-3,10-2,-6 0,-5 0,-15 0,17 7,-26-5,19 19,-8-1,8 17,-22-3,-11 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2:44.270"/>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1 113,'71'-9,"16"0,11 4,0-6,-10-2,-17 1,0 1,-5 1,11-1,-8 2,-1 2,-2 1,-2 6,0 0,0 0,18 0,4 0,1 2,-12 4,-9 4,-7 12,-29-5,-2 14,-28-6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3:09.282"/>
    </inkml:context>
    <inkml:brush xml:id="br0">
      <inkml:brushProperty name="width" value="0.08571" units="cm"/>
      <inkml:brushProperty name="height" value="0.08571" units="cm"/>
      <inkml:brushProperty name="color" value="#CC0066"/>
    </inkml:brush>
  </inkml:definitions>
  <inkml:trace contextRef="#ctx0" brushRef="#br0">1700 735 8050,'16'-32'-59,"0"0"0,0 0 1,0 0-23,0 0 1,-1 7-1,-3 2 1,-1-1-85,1-2 0,-3-3 1,0 2-1,-2 4 108,-3 0 1,-3-2-1,-2-7 1,-5 2 127,-4 3 0,-12-1 0,-4 6 221,-5 3-220,-1-6 1,-2 12-1,-3-3 1,-8 4 23,-6 3 1,-1 2 0,-9 7 0,-3 0-27,-3 0 1,-8 7 0,2 5 0,-2 6-54,-2 3 1,-5 3 0,9-5 0,0 3 45,4-3 0,-1 6 1,4 2-1,6 1 82,3-1 0,3 9 0,6-2 0,0 3-15,0 2 1,2 6 0,3-3-1,5 5 10,5 1 1,8 0 0,3 2-142,4 3 71,2-3 1,2 13 0,3-3-102,6 8 64,3-2 1,2 5 0,2-9-1,3-1-85,6-2 1,11-8 0,6 1-1,8-7 13,6-8 0,12-10 0,6-8 0,10-6-1,10-8 0,13-7 0,-42-2 0,1-2 1,0-4-1,-1-2 10,1-1 1,0-2 0,1-4 0,1-1 0,-2-1 0,-1-1 0,1-1 0,-1 0 2,1-1 1,0-1 0,-4-1 0,-2-1-1,-2-1 1,-2-1 0,-2-1 0,0-1 72,35-34 0,-6-1 1,-10 5-1,-6 4 146,-3 2 1,-7-9-1,-2 3 285,-2 0-372,-8 1 0,-3-4 0,-5-2 1,-1 0 41,-5 2 1,3-4 0,-11 11 133,0 0-266,-2 2 1,-11 8 0,-6 5 0,-12 6-67,-6 8 1,-19 6-1,-10 12 1,-14 6-284,-14 8 1,35 6 0,-2 4 0,-4 6 0,-2 3 333,-5 4 0,0 1 0,-5 3 0,0 1 0,-4 0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3:31.46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80,'0'-35,"0"-1,0 34,21-5,15 7,28 0,16 0,7 0,-3 0,2 0,1 0,11 0,-47 0,-1 0,48 0,-46 0,0 0,44 0,0 0,0 0,-5 0,-2 0,-1 0,-5 0,-2 0,-7 0,-4 0,-4 0,3 2,11 3,4 11,-33-4,1 1,-3 3,-1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3:32.737"/>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41 131,'-9'-43,"-5"6,5 21,0 0,9 0,30 14,13 9,21 14,0-1,2-4,4-5,5-6,10 4,6-7,-41 0,2 1,1-2,1 0,1-1,0 0,2 2,0 1,1 0,0-1,1 0,1 0,1-1,-1 0,1-1,0 0,1-1,0 0,-1-1,-1 0,0 0,0-1,-4 0,0-1,-4 1,-1 1,0-3,-2 1,46-5,-5-4,0 8,-8 1,-6 3,-8 1,1 0,-3 0,-2 0,1 0,9 0,-4 0,15 0,-17 7,5 30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24.373"/>
    </inkml:context>
    <inkml:brush xml:id="br0">
      <inkml:brushProperty name="width" value="0.08571" units="cm"/>
      <inkml:brushProperty name="height" value="0.08571" units="cm"/>
      <inkml:brushProperty name="color" value="#004F8B"/>
    </inkml:brush>
  </inkml:definitions>
  <inkml:trace contextRef="#ctx0" brushRef="#br0">209 193 8131,'-41'-38'500,"6"3"1,5 4-758,3 8 1,9 11 0,0 3-1,6 2-278,-1 3 0,6-5 1664,2-1-1124,3 2 0,9 1 0,4 7 95,3 0-54,9 0 0,2 0 0,7 0 0,2 0-1,4 0 0,-5 0 0,7 0 1,-3 0-86,0 0 0,-1 0 0,-7 0 0,-5 0-75,0 0 1,-3 7-1,-7 4 1,-3 5-213,-6 6 1,-3 2 0,-4 10 0,-5 2 101,-9 1 0,-2 1 0,-7-6 225,2 0 0,-5 0 0,3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25.086"/>
    </inkml:context>
    <inkml:brush xml:id="br0">
      <inkml:brushProperty name="width" value="0.08571" units="cm"/>
      <inkml:brushProperty name="height" value="0.08571" units="cm"/>
      <inkml:brushProperty name="color" value="#004F8B"/>
    </inkml:brush>
  </inkml:definitions>
  <inkml:trace contextRef="#ctx0" brushRef="#br0">143 129 8224,'0'-23'-5,"0"-4"0,0 4 1,0 1-1,2 6-239,4 6 1,-3 2 255,8 8 0,-6 2 0,4 5 210,-2 9 1,-1 6 0,-6 8-1,-2 0-27,-4 4 1,-2 9 0,-9 0 0,1 5-35,0 5 1,-5 10 0,0 6 0,1-1 0,2-2 1,2-4-1,2-1 1,3-6-391,6-5 1,5 0 0,5-15 0,8-3-435,6-3 1,1-15 661,7 2 0,7-10 0,6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26.318"/>
    </inkml:context>
    <inkml:brush xml:id="br0">
      <inkml:brushProperty name="width" value="0.08571" units="cm"/>
      <inkml:brushProperty name="height" value="0.08571" units="cm"/>
      <inkml:brushProperty name="color" value="#004F8B"/>
    </inkml:brush>
  </inkml:definitions>
  <inkml:trace contextRef="#ctx0" brushRef="#br0">48 329 8211,'-10'0'494,"-1"0"1,6-6 86,-6 1-71,7 0 263,-3-2-370,7 5 0,0-7-205,0 4 1,7 1 0,6-7-34,7-1 1,-3-2 0,5-3-1,-3 0-231,3-5 1,1 4 0,5-3-1,-3 1-24,-2-1 0,-1 3 1,-6-3-1,0 3-7,0 2 1,-2 5-1,-1 2 152,-3 2 1,-6 0-20,1 2 0,-3 5 0,-2 0 272,0 9-193,0 5 0,-5 9 0,-1 4 245,3 3-263,-6 9 0,7 1 0,-5 4 0,2-3-114,-1-2 0,1-1 1,5-8-1,0-1-70,0-3 0,0-11 0,0 1-251,0-2 1,2-7 0,3-2-76,6-3 1,-2-9 0,1-4 0,3-5 69,1-5 1,4-4 0,2-9 0,1-2 208,-2-1 0,5 0 0,-3 4 272,-1 1 0,-8 7 1,-1 4-1,-1 3 320,-1 2 1,4 9-256,-8 7 1,1 2 0,-6 10-1,0 4 78,0 4 1,0 9 0,0-3 0,0 3-305,0-3 0,0 3 0,0-8 0,1-1-212,5-2 1,3-4 0,8-3-1,5-6-321,5-3 0,-3-2 556,3 0 0,0-7 0,5-2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26.802"/>
    </inkml:context>
    <inkml:brush xml:id="br0">
      <inkml:brushProperty name="width" value="0.08571" units="cm"/>
      <inkml:brushProperty name="height" value="0.08571" units="cm"/>
      <inkml:brushProperty name="color" value="#004F8B"/>
    </inkml:brush>
  </inkml:definitions>
  <inkml:trace contextRef="#ctx0" brushRef="#br0">113 145 8158,'-27'-9'313,"4"-5"99,5-6 1,-1 1 0,10 6 0,0 2 118,4-1 1,3-2-1,4-1-438,3 5 1,4 3-1,9 7 1,3 0-572,6 0 0,-2 0 1,0 1-1,0 3 65,0 1 0,-6 8 0,3-4 0,-5 1-429,-1 1 1,0 0 267,0 5 1542,-7-7-541,-1-2 1,-8-5 241,0 3 1,-2-1-1,-2 6-258,-1 3 0,-2 1 0,3 4 0,-1 3 62,1 6 0,-3 3 1,2 2-1,-1 2-345,-1 3 0,5-3 0,-3 4 0,3-4-290,2-2 1,0-7 0,0-4-284,0-3 0,2-9 1,3-4 180,6-3 1,-2-6 0,2-5 0,1-8-1,3-7 0,1-2 0,1-6 1,3 0 86,1-1 0,1 3 0,-6 2 266,0 1-28,0 7 1,0-1 0,0 10 234,0 6 1,-5 3-157,-1 2 0,-6 7 0,1 6 1,-3 5 86,-2 3 0,2 7 1,1-1-1,3 5-69,-3 6 0,-1-8 0,-2 4 1,2-2 6,3-4 0,-1-6 0,6-1 0,3-3-988,1-2 0,4-2 823,3-3 0,4-4 0,7-7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27.199"/>
    </inkml:context>
    <inkml:brush xml:id="br0">
      <inkml:brushProperty name="width" value="0.08571" units="cm"/>
      <inkml:brushProperty name="height" value="0.08571" units="cm"/>
      <inkml:brushProperty name="color" value="#004F8B"/>
    </inkml:brush>
  </inkml:definitions>
  <inkml:trace contextRef="#ctx0" brushRef="#br0">113 73 8106,'0'-16'816,"0"5"1,0 1 767,0-3 0,-2 4 580,-3-1-2031,3 6 0,-10 4 0,4 13-143,0 6 86,-3 6 0,0 2 0,1 1 0,-1 4 8,2 4 0,-4 0 0,8-8 0,2-3-650,1-2 0,2 4 166,0-6 0,2-1 0,3-9 0,7-6-99,8-3 0,0-9 0,4-6 1,1-6 69,0-8 1,0 2-1,4-2 1,-4-1 114,-2-3 0,-2 7 0,-6 2 0,-3 6 251,-1 5 1310,-8-3 21,4 12-1016,-7-5 0,0 14 1,-1 4-1,-3 3 37,-1 2 1,-1 6 0,6-1 0,0 0-378,0 3 0,8-7 0,2 5 1,4-6-469,2-5 1,2 1 0,2-5 0,3 0-1495,2 0 2050,-5-1 0,10-6 0,-5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27.356"/>
    </inkml:context>
    <inkml:brush xml:id="br0">
      <inkml:brushProperty name="width" value="0.08571" units="cm"/>
      <inkml:brushProperty name="height" value="0.08571" units="cm"/>
      <inkml:brushProperty name="color" value="#004F8B"/>
    </inkml:brush>
  </inkml:definitions>
  <inkml:trace contextRef="#ctx0" brushRef="#br0">33 58 8097,'-9'-2'101,"2"-3"1,2-6 688,-1-3 0,1 3-724,5 1 1,7 8 0,4 0-463,3 6 0,0 8 1,-1-1 395,-3 3 0,1 9 0,5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1:19.22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282 61,'-35'-34,"-22"11,32 20,-29 13,22-6,-12 24,26-24,2 10,59-21,-24 12,61-10,-37 19,28-5,-15 2,2 0,5-1,12 6,3-7,2-3,-1 1,-5-2,-8 6,-7-6,2 8,8-3,1 3,10-3,0 3,6-8,8 1,-10-6,1 0,-19-8,9 5,-11-8,-18 8,24-5,-22 8,16-5,16 0,2-2,9 1,-7 3,1-8,3 6,-3-6,1 0,-6-5,-7 0,-3 0,3 2,1 3,-17-3,2 10,-11-6,-10 6,19-5,-14 4,3 3,18-3,-19 3,8 2,-17 0,26 2,-3 3,3-1,8 6,-4-6,-2 1,0-1,0 1,0-3,0 3,2-3,4-2,-20 0,3 0,-24 7,22 2,-17 7,0 0,-4 0,-21-7,5-9,2-9,-5-7,10 7,-12 2,7 7,8 0,4 0,15 0,-8 6,19-1,-13-2,23-8,-18 3,13-3,-4 3,10 2,0 0,5 0,-11 0,8 0,-2 0,9 2,23 3,-3-3,-3 3,-4-3,-7-2,-1 0,-4 0,-9-2,-8-3,-27 3,11-12,-38 12,10-5,-57 29,11-3,-44 20,19-7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27.586"/>
    </inkml:context>
    <inkml:brush xml:id="br0">
      <inkml:brushProperty name="width" value="0.08571" units="cm"/>
      <inkml:brushProperty name="height" value="0.08571" units="cm"/>
      <inkml:brushProperty name="color" value="#004F8B"/>
    </inkml:brush>
  </inkml:definitions>
  <inkml:trace contextRef="#ctx0" brushRef="#br0">289 27 8097,'0'-9'1932,"-1"-3"-1498,-5 7 0,5 6 0,-5 12 0,3 8 51,-3 11 0,4 9 0,-5 15 0,0 8-302,-3 9 0,-6 7 0,-6 5 0,-3 6-397,0 4 1,2-6 0,7-5 0,0-8 204,0-6 1,7-12 0,2-4-2917,0-4 1874,5-9 1,-12-2 1050,3-7 0,-3-7 0,-2-2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28.025"/>
    </inkml:context>
    <inkml:brush xml:id="br0">
      <inkml:brushProperty name="width" value="0.08571" units="cm"/>
      <inkml:brushProperty name="height" value="0.08571" units="cm"/>
      <inkml:brushProperty name="color" value="#004F8B"/>
    </inkml:brush>
  </inkml:definitions>
  <inkml:trace contextRef="#ctx0" brushRef="#br0">1 481 8058,'7'-46'156,"6"1"1,4 3 0,7-1 135,1 2 0,-1 2 1,5 7-1,-2-1 286,1 1 0,1 2 1,-1 2-1,-1 4-439,1 7 1,-4-1 0,-3 12 0,-3 3 1,-2 1 0,0 2 0,-2 2 0,-3 3-297,-6 6 0,-3 3 1,-2 4-1,-2 3-115,-3 6 1,-4 9 0,-7 1 0,0 1 300,0 1 1,0-5-1,2 1 1,1-6 98,2-8 1,6 1 0,-4-5-121,2-2 0,3-5-50,10 1 1,4-16 0,10-13-1,1-4-280,-1-1 0,3-5 0,-1 1-119,-3-3 373,-1-2 0,-2 1 1,-2 3-1,-1 3 32,-3 2 1,-4 1 0,3 6 897,-2 0-502,5 0 0,-10 9 1,3 9-139,-3 12 0,-2 4 0,0 9 0,2-1-246,3-1 1,-3 6-1,3-6 1,-3 1-68,-2 1 0,6-7 0,1 3-1341,2 0 1,0-5 1430,1 3 0,4-3 0,-5-2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28.436"/>
    </inkml:context>
    <inkml:brush xml:id="br0">
      <inkml:brushProperty name="width" value="0.08571" units="cm"/>
      <inkml:brushProperty name="height" value="0.08571" units="cm"/>
      <inkml:brushProperty name="color" value="#004F8B"/>
    </inkml:brush>
  </inkml:definitions>
  <inkml:trace contextRef="#ctx0" brushRef="#br0">1 16 7964,'9'-7'1866,"-1"5"-727,-2-3 0,3 3-769,7 2 1,0 7-1,0 4-363,0 3 0,-2-3 1,-1-2-52,-3-2 7,1 5 0,5-10 0,0 3 28,0-3 1,-5-2 0,-1 0 219,3 0 0,-4 0-115,1 0 1,-6 2 0,1 3-1,-5 6 187,-5 3 0,-4 10 1,-5 2-1,1 3 4,3-3 1,-1 5 0,-3-5 0,3 3-326,6-2 0,3 1 0,2-5-199,0 2 1,7-5-1,4 0-532,3-8 586,9-5 1,-3-7 0,7-2 0,1-5-205,2-9 0,-3-2 1,-2-7-1,-2 2 88,-3 4 0,-8-6 0,-3 0 1,-2 0 569,-3 3 1,-4-1-1,-6 2 1,-4 1 38,-4 2 1,-3 2 0,0 2 0,-5 4-479,-4 4 0,-3 6 0,1 6 0,1 6-1057,-2 8 1,4 5 1224,-1 7 0,6 7 0,-3 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29.560"/>
    </inkml:context>
    <inkml:brush xml:id="br0">
      <inkml:brushProperty name="width" value="0.08571" units="cm"/>
      <inkml:brushProperty name="height" value="0.08571" units="cm"/>
      <inkml:brushProperty name="color" value="#004F8B"/>
    </inkml:brush>
  </inkml:definitions>
  <inkml:trace contextRef="#ctx0" brushRef="#br0">273 497 8056,'0'-16'0,"0"0"185,0 0 19,0 0 0,-5 0 0,-2 0 159,-2 0 0,4 6 0,-6 1-42,-2 2 0,-1 1 1,-2 6-201,0 0 1,0 2-1,0 2 1,2 3-15,3 2 0,-7 7 0,4 7 0,0 2-105,-1 3 1,-2 2 0,6 3 0,-1-3 114,1-3 1,4 1-1,7-7-332,0-1 147,0-2 0,7-9 0,5-4 1,10-7-59,10-8 0,3-5 0,12-17-423,3-7 393,1-13 0,-4 3 0,-5-5 0,-4 4-19,-4 2 1,-4 2 0,-3 1 0,-6 4 185,-3 2 0,-9 9 0,-4 7 1,-3 1 220,-2 1 1,-2 0 0,-3 6 0,-6 3 154,-3 1 1,3 8 0,0-3-1,-1 4-37,-2 2 1,-1 2 0,3 5-1,1 8-257,-1 4 1,-1 11-1,1 1 1,3 6 28,2 4 1,1 2 0,6 5-149,0 0 11,0 7 0,2-5 1,5 4-419,9-4 296,0-9 0,15-4 1,-5-10-1,7-6-276,4-3 1,-3-9 0,3-4 0,-3-5 64,-2-5 1,-2-6 0,-1-10 0,-4-6 179,-2-3 1,-3-2-1,-8 0 1,-3-1 186,-2 1 1,-2 0-1,-5 2 1,0 2 380,0 1 1,-1 7 0,-5-1 601,-4 3 0,1 9-682,-2 4 1,6 7-1,-4 6-267,2 9-20,1 9 1,6 1 0,0 10-631,0 6 176,0 3 1,2-3 0,5-2 0,8 0 420,4 0 0,17-5 0,-2 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29.915"/>
    </inkml:context>
    <inkml:brush xml:id="br0">
      <inkml:brushProperty name="width" value="0.08571" units="cm"/>
      <inkml:brushProperty name="height" value="0.08571" units="cm"/>
      <inkml:brushProperty name="color" value="#004F8B"/>
    </inkml:brush>
  </inkml:definitions>
  <inkml:trace contextRef="#ctx0" brushRef="#br0">128 200 8084,'9'-18'-86,"-3"-3"0,-3 3 0,1-3 0,1 3 478,-1 2 1,-2 0-1,-2 0 693,0 0 0,0 0-392,0 0 0,-8 9-620,-2 7 1,1 3 0,0 13 0,0 7-102,0 6 1,4 5 0,-6 3-1,0 6-165,2 3 0,-5 4 0,5 2 1,-1 1-485,-1-1 0,7-8 0,-1-1 1,3 0-923,2-2 1599,0-2 0,-7-7 0,-2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30.106"/>
    </inkml:context>
    <inkml:brush xml:id="br0">
      <inkml:brushProperty name="width" value="0.08571" units="cm"/>
      <inkml:brushProperty name="height" value="0.08571" units="cm"/>
      <inkml:brushProperty name="color" value="#004F8B"/>
    </inkml:brush>
  </inkml:definitions>
  <inkml:trace contextRef="#ctx0" brushRef="#br0">79 64 8141,'-16'-2'0,"2"-3"0,1-6 435,3-3 1,4 5 0,-3 2 315,2 0 1,4 5-522,8-3 1,11 3 0,11 2 0,5 0-173,5 0 1,4 0-1,7 0 1,-1 0-350,-5 0 1,5 0-1,-6 0 1,0 0-609,-4 0 1,0 0 0,-3 0 898,-3 0 0,-3 0 0,4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30.285"/>
    </inkml:context>
    <inkml:brush xml:id="br0">
      <inkml:brushProperty name="width" value="0.08571" units="cm"/>
      <inkml:brushProperty name="height" value="0.08571" units="cm"/>
      <inkml:brushProperty name="color" value="#004F8B"/>
    </inkml:brush>
  </inkml:definitions>
  <inkml:trace contextRef="#ctx0" brushRef="#br0">80 161 8047,'-25'-12'0,"4"-6"0,5-4 478,5-1 1,4 2 0,9 5 0,5 2 80,9 3 0,7-2 0,9 8 1,2 1-746,4 3 0,-3 1 0,8 0 0,1 0 124,3 0 0,-4 7 0,-2 3-2459,-2 5 1651,5 1 1,-10 0 869,4 0 0,-5 0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31.253"/>
    </inkml:context>
    <inkml:brush xml:id="br0">
      <inkml:brushProperty name="width" value="0.08571" units="cm"/>
      <inkml:brushProperty name="height" value="0.08571" units="cm"/>
      <inkml:brushProperty name="color" value="#004F8B"/>
    </inkml:brush>
  </inkml:definitions>
  <inkml:trace contextRef="#ctx0" brushRef="#br0">335 529 8558,'-10'-16'467,"-1"0"0,5 6 0,-4-1 0,-3 0-27,-1 2 0,-2-3 0,0 7 0,0 1-151,0 2 0,-2 2 0,-1 0 1,-3 0-73,3 0 1,-1 2 0,0 3 0,-1 6-67,1 3 1,8 2-1,3 0 1,0 2-122,0 4 0,6-5 1,-3 5-1,6-4-265,6-2 0,3 0 0,8-2 1,5-3-267,4-6 0,5-3 0,3-4 0,3-3 91,6-6 1,-4-11-1,0-6 1,-1-6-130,-1-3 1,-5-3 0,-7 5 106,-2-3 369,-1-6 1,-6 10 0,-2-5 431,-3 0-164,-4 5 0,-7-5 1,0 7-1,0 1 273,0 5 0,-7 2 0,-2 8 1,-2 0-34,0 0 0,1 7 0,-7 4 1,1 3-109,0 2 1,0 7 0,2 4-1,2 5-135,1 5 0,0 4 1,-3 9-1,2 4-187,1 4 1,7-1 0,-1 2 0,3 2-98,2 1 0,0 2 0,0-2 0,2-1 99,3-2 1,6-9-1,10-1-919,6-4 640,-4-9 1,8-4 0,-5-11-741,5-3 747,1-2 1,0-7 0,0-6-577,0-6 691,-7-6 1,3-7-1,-6-1-9,-3 1 0,-6 0 0,-4 0 0,-2 0 0,-2 2 274,2 3 1,-5-1-1,3 6 1,-3 3 385,-2 1 1,0 2 0,-2 2 328,-3 3 1,1 4-490,-6 7 1,6 2-1,-3 5 1,0 7-117,-4 6 0,2 8 0,0-1 0,1 5-49,-1 5 0,5-3 0,-1 5 1,3-1-333,2-1 1,0-1 0,2-10-586,3-4 531,4-4 1,2-2-1,-1-2 1,5-3-95,4-6 0,-1-5 1,3-5-1,-1-6 78,1-3 0,-3-8 0,4-1 1,-5 0 83,-1 0 1,-5-4 0,0 4 0,1 0 137,3 0 1,-5-4 0,-1 6 0,0 1 91,0 2 1,-5 7 685,1 1-502,-3 6 0,-2-1 316,0 10-414,0 11 0,-2 4 0,-2 7 0,-3 1 31,-2 2 1,0 8 0,-3-3 0,3-3-83,2-3 1,2-9 0,5 1-1,0-3-168,0-2 0,1-7 1,5-4-1,4-3-321,5-2 0,2-2 1,3-3 163,1-6 0,3-10 0,-5-6 0,3-3-410,-3-2 1,4 1 0,-3 5 0,-4 4 145,-4 4 0,-3 2 1,4 2 378,-3 3 190,-6 4-98,3 7 1,-2 2 240,1 3-208,-1 4 0,-5 7 0,0 2 0,0 2-166,0 1 0,0 6 0,0-4 0,0 0-827,0 0 0,2 4 945,3-6 0,4 1 0,7-6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31.537"/>
    </inkml:context>
    <inkml:brush xml:id="br0">
      <inkml:brushProperty name="width" value="0.08571" units="cm"/>
      <inkml:brushProperty name="height" value="0.08571" units="cm"/>
      <inkml:brushProperty name="color" value="#004F8B"/>
    </inkml:brush>
  </inkml:definitions>
  <inkml:trace contextRef="#ctx0" brushRef="#br0">145 249 8019,'9'-40'185,"-4"-2"0,2 2 0,0 5 0,1 6 413,-1 8 0,0 3 263,-2 2 1,-3 9-437,3 7 0,-3 9 1,-2 12-1,0 6-143,0 3 0,-7 9 0,-6 4 0,-4 4 5,-5 1 1,1 0-1,3 0 1,-2 2-15,-1 3 0,0-3 0,5 4 2,0-5-196,7-8 0,2 4 0,7-8-602,0-1 197,7-9 1,2-2-1,8-8 1,5 1-556,5-3 0,10-10 1,4 0-1,2-3-1001,-1-2 0,-1-2 1882,2-3 0,4-4 0,-6-7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31.999"/>
    </inkml:context>
    <inkml:brush xml:id="br0">
      <inkml:brushProperty name="width" value="0.08571" units="cm"/>
      <inkml:brushProperty name="height" value="0.08571" units="cm"/>
      <inkml:brushProperty name="color" value="#004F8B"/>
    </inkml:brush>
  </inkml:definitions>
  <inkml:trace contextRef="#ctx0" brushRef="#br0">49 97 8016,'-16'0'0,"2"-2"1640,3-3-797,4 3 0,9-5 0,3 7-978,6 0 1,5 0-1,5 0 1,6 0-453,3 0 0,2 0 0,0 0 0,0-2 71,0-3 1,-5 1-1,-2-4 1,0-1-353,0 0 868,-6-2 0,5-5 0,-8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1:23.953"/>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0 200,'18'-50,"4"3,-21 22,-1 2,-8 0,-1 12,-6-10,49 55,-9-31,39 30,2-23,4-4,1-3,-2 2,-17-3,7 5,-11-7,-3 0,17 0,-3 0,-11 0,23 0,-17 0,17 0,0-5,15 0,-3-8,8 3,0 1,-11-2,2 7,-12-1,5-2,-6 2,8-3,-2 3,3 3,2-3,-5 3,0 2,0 0,5 0,-5 2,-1 3,-1-3,2 3,-3 4,-8 2,-22-4,-4 22,-22-3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32.161"/>
    </inkml:context>
    <inkml:brush xml:id="br0">
      <inkml:brushProperty name="width" value="0.08571" units="cm"/>
      <inkml:brushProperty name="height" value="0.08571" units="cm"/>
      <inkml:brushProperty name="color" value="#004F8B"/>
    </inkml:brush>
  </inkml:definitions>
  <inkml:trace contextRef="#ctx0" brushRef="#br0">88 1 8016,'-16'0'143,"5"0"170,0 0 0,8 2 0,-3 3 58,5 6 0,1 3 0,0 4 1,0 1-7,0 3 1,0 6 0,0-1-1,0 3-176,0 2 0,0 0 1,0 1-1,-2-1-320,-4 0 0,5-6 1,-6-1-1,1-2-436,1-3 0,-2-7 567,1-3 0,12-13 0,-4 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33.478"/>
    </inkml:context>
    <inkml:brush xml:id="br0">
      <inkml:brushProperty name="width" value="0.08571" units="cm"/>
      <inkml:brushProperty name="height" value="0.08571" units="cm"/>
      <inkml:brushProperty name="color" value="#004F8B"/>
    </inkml:brush>
  </inkml:definitions>
  <inkml:trace contextRef="#ctx0" brushRef="#br0">65 304 7996,'-16'-7'281,"5"3"1885,1-7-1732,-1 8 0,2-2 0,4 10-290,3 6 0,9-3 1,2 3-1,2 2-93,-1 1 1,3-3-1,6-3 1,3 1-457,-3 0 0,1-3 0,-1 3 0,3-2-311,-3-4 1,1-1 0,0 0-1,1 1 549,-1 3 0,-3-1 634,-1-5 0,-5 0 49,0 0 0,-8 2-152,3 3 1,-6-1 0,-6 6-52,-4 3 1,-6 1-1,-4 2 1,-1 2-71,1 3 0,4-3 0,4 4 0,1-5-189,-2-1 1,6 6 0,2-1 0,3-1-216,2-2 0,0-8 1,0 1-1,2 0-100,3-2 1,-1-2 0,7-7 0,3 0 106,5 0 1,1-2 0,5-5-1119,-2-9 916,6 0 1,-10-20-1,8 4-120,1-2 403,-4 0 1,1-5 0,-6-2 0,3 0 62,-3 4 0,-1-4 0,-2-2 0,-2-2 136,-3 3 0,1 3 0,-6 6 0,-3 3 618,-1 3 0,-2 4 0,0 7 67,0 0 1,-5 6 0,-2 1-516,-2 1 1,3 5-1,-3 8 1,1 6-220,-1 3 1,0 9-1,-4 4 1,3 3 157,-3 2 1,1 11 0,1 2-390,6-1 80,-4-6 1,7 6-1,-3-6 1,5-1-207,5 2 0,-2-5 1,8 4-710,2-5 685,1-1 1,2-7 0,0-3 0,2-4-138,3-2 1,-3-2-1,3-3 1,-1-6 236,1-3 0,-1-9 1,7-4-1,-1-5 184,-1-5 1,-1 1 0,-8-7 0,0 0 162,0 3 0,0-5 0,-2 8 0,-2 1 540,-1 2 1,-7 2 2,1 0 256,-3 0-507,-2 7 0,-7 2-2,-4 7-356,4 7 0,-7 4 0,3 8 167,-3 3-99,-2 6 1,0-8-17,0 7-93,7-8 0,-4 4 0,8-7 0,1 1 1,2-1-210,2 0 1,0-6 0,2-1-56,4-2 1,2-1-1,9-6 1,-1 0-120,0 0 0,5-7 0,0-4 0,-1-3-103,-2-2 1,-2 0 0,0-1 0,-2 1-108,-3 0 0,1 6 1216,-6-1-95,-1 7-121,-5-3-294,0 7 1,0 7 0,0 4 0,-2 3 67,-3 2 0,3 2 0,-3 2 0,3 1-248,2-1 1,0-2 0,2-2-231,3 0 0,4-2 1,7-3-1,2-6 81,3-3 0,-1-2 0,5 0 0,-2 0-69,-4 0 0,6-7 0,0-6 79,0-6 1,0 4 0,-5-4-1,1-1 650,-1 2-309,-9 1 0,3 2 1,-5 3-1,0 1 1012,-4-1-299,-3 5-762,-2-1 0,-7 16 1,-4 2-1,-2 4-40,3 2 0,-5 6 1,5-1-1,-3 1-74,3 1 0,1-5 1,5 3-1,-1-3-247,1-2 1,2-5 89,2-1 1,8-6 0,2 1 0,5-5 35,1-5 1,5-6 0,2-12 0,2-7-21,4-6 1,1-9 0,2 4 0,0-1 94,0-1 1,-2 0 0,-3-5-1,-4 0 186,0 0 1,-7 2 0,2 1 0,-7 4-35,-4 2 0,4 7 0,-6 7 172,-1 2 0,-4 3 0,-6 9 0,-4 6 87,-5 3 1,3 4 0,-2 5 0,-4 9-108,0 9 0,-5 13 1,0 4-1,0 5 38,-1 1 1,5 2 0,8 1 0,6 5-71,3 1 1,6-4 0,6 4 0,13-2 5,11-3 0,16-4 0,16-5 1,11-6-99,6-3 1,-33-20 0,0-3 0,1-1 0,0 0 0,3-3-1,0 0-15,3-1 1,-1-1 0,-2-3-1,0-1 1,-2 3 0,-2-1-1,37 3-127,-14-1 0,-10 7 0,-15-3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33.990"/>
    </inkml:context>
    <inkml:brush xml:id="br0">
      <inkml:brushProperty name="width" value="0.08571" units="cm"/>
      <inkml:brushProperty name="height" value="0.08571" units="cm"/>
      <inkml:brushProperty name="color" value="#004F8B"/>
    </inkml:brush>
  </inkml:definitions>
  <inkml:trace contextRef="#ctx0" brushRef="#br0">241 128 8685,'-7'-16'1687,"3"2"-1275,-6 3 0,6-3-322,-1 3 1,3 3 0,0-1 0,-1 0-286,-3 0 1,-8 5 0,0-3 0,-8 2-380,-3-1 0,4 1 0,-4 5 574,2 0 0,-6 0 0,5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3T15:54:38.195"/>
    </inkml:context>
    <inkml:brush xml:id="br0">
      <inkml:brushProperty name="width" value="0.08571" units="cm"/>
      <inkml:brushProperty name="height" value="0.08571" units="cm"/>
      <inkml:brushProperty name="color" value="#004F8B"/>
    </inkml:brush>
  </inkml:definitions>
  <inkml:trace contextRef="#ctx0" brushRef="#br0">833 0 7926,'-16'0'0,"0"0"0,0 0 0,0 0 0,-2 0 126,-4 0 1,3 9-1,-6 5 1,0 6 608,0-1-529,-2 6 0,-5 0 1,2 7-1,1 2-6,3 4 1,-1-3 0,-5 6-1,2 0 7,3 0 0,2-2 0,4 10 0,-4 6 1,0 5 1,-4 13 0,6 6-1,0 8-115,0 8 1,11-46 0,1 1-1,0 8 1,2 0 0,-2 2-1,1-1-19,-1 2 1,2 1 0,0 6 0,0 0 0,1-4 0,0 0 0,1 0 0,0 0-6,1-1 1,1-1 0,1-2 0,1-1 0,2-4-1,2-1 1,0-2 0,0 0 121,4 44 1,6-11 0,10 1-328,6-4 105,3-2 0,4-7 1,2-4-465,1-3 378,1-9 0,-1-1 0,0-10 1,-1-3 2,-2-6 1,-2-8-1,-2-4 1,-3-2-40,-6-4 0,-3-6 1,-2-4-270,0-2 1,-5-2 324,0-5 1,-15-9-1,-1-5 1,-10-6 140,-6 1 1,-4-4 0,-7 1 0,0 3 194,0 1 1,-6 2 0,-1 2 0,0 3-113,0 6 0,0 3 1,3 2-1,-1 0 251,1 0 0,8 0 0,3 0 199,1 0-297,3 0 0,10 0 29,1 0-331,6 0 0,-1 2-8,10 3 0,4-2 1,9 8-1,3 2-6,6 1 0,-2 4 1,3 3-1,4 4 67,4 0 0,3 5 0,-3-3 0,3 3-15,2 2 0,-4 0 1,4-1-1,-1-3 33,-5-1 1,-1-7-1,-4 1 1,-3-3-142,-5-2 0,-5-6 0,-1-1 260,0-2 145,-7-1 1,-2-10-1,-7-6-34,0-12 0,2-10 0,2-11 1,1-12-210,-1-11 1,3-2 0,0-8 0,0-6-142,0-7 1,6-7-1,-9 45 1,1 0 0,0-2-1,0-1-314,1-1 0,-1 0 0,0 1 0,1 1 0,1 1 0,2 0 0,9-46 385,3 9 0,4 13 0,7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1:25.729"/>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0 113,'0'-36,"0"8,0 28,29 0,12 0,28 0,-15 0,-6 0,4 0,22 0,-17 0,8 0,-1 0,11 0,10 1,6 5,-18-5,0 8,-14-3,5 3,11 7,3 0,-3 0,7-7,4-4,3-3,-11-2,8-2,-13-3,-8-6,3 2,7-2,3 1,8-6,-22 7,-18-6,8 14,-11-6,21 7,-16 0,16 0,0 0,16 0,1-2,-1-4,-7 5,-4-5,-3 4,-2 2,6 0,-1 0,1 0,-6 0,-7 8,-5-7,-4 5,3-6,13-6,-14-3,4 1,-13-7,21 14,4-7,7 8,-9 0,-8 0,-23 0,-9 8,-23 13,-17 22,-3-8,-28 19,6-22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1:54.4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1 161,'18'-35,"-4"-1,-21 27,-2-7,43 21,-24-8,56 17,-32-7,23 0,7 4,-10-4,5-7,-18 0,16 0,-4 0,-10 0,21 0,-11 0,10 0,12 0,-2 0,-4 0,10 0,6 0,6 0,-6 0,8 0,-2 0,3 0,3 0,-7 0,1 0,-28 0,8 0,-18 0,-3 0,16 2,-7 3,7 2,14 4,7 2,4-8,-21 0,-4-5,0 0,8-5,12 0,-1-3,-4 3,1 3,3-3,-1-2,7 2,-29-8,9 11,-17-3,10-2,16 1,0 1,0 5,6 0,0 0,1 2,-2 3,-1-1,7 6,-6-6,6 1,0-5,5-5,-6-2,-5-4,-14-1,-3 6,0 3,-6 1,-3 2,7 7,9 4,5-2,5 1,-3-6,4 1,1 3,-1-3,-6-2,-5-8,-13-9,2-8,-14-6,3 1,-20 11,25 2,-36 14,22 28,-19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1:55.54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16 305,'-9'-43,"2"6,7 28,0-6,29 14,14-5,-2 6,7 6,9-3,23 8,16-8,-43 0,-1 0,48-1,-7-2,-24 0,6 0,3 0,3 0,0 0,5 0,-4 0,11 0,-6 0,0 0,1 0,2 5,-2 0,1-1,-5-2,8-2,-5 0,1 0,-1 0,0 0,-3-2,2-2,-3-1,-4-2,-1 3,4-3,0-2,0 6,-4-4,1 1,1 1,-5-1,7 5,-7-3,-4-1,-2-6,-4 4,-1-2,-7-2,3-1,4-4,-10 3,19-6,-14 3,7 3,14-8,-21 10,-8 4,-13 7,1 5,20 11,-22-3,1 24,-22-12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2:05.36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1 207,'23'-66,"-13"18,12 25,-20 15,19 8,-3 8,28 8,8 10,-5-8,5-2,3-11,18 1,14-4,-39-2,1 0,44 0,-10 0,-21 0,1 0,-1 0,5 0,1 0,6 0,-8 0,5 1,0 3,0 1,4-1,1 3,2-2,1 1,-1 1,5-5,1 3,-3-2,-1 3,-3-4,-3 3,-1-1,2 1,3-3,4 3,1-3,-1-2,-2 0,0 0,4 0,-5 0,12-2,-6-3,2-6,-5 4,5-6,-5 6,0 0,-6 0,6-4,-7 6,-3 1,-1 3,2-5,-3 1,-1 1,0 3,4 1,-6 0,-1 0,-2 0,4 0,-1 0,0 0,3 0,-1-2,6-2,-3-1,3 1,1 3,3 1,-1 0,-7 0,5 0,-5 0,0 0,-1 0,-6 0,1 0,3 0,-1 0,1-2,-1-2,-1-1,-2 0,3-1,1 1,-2-1,-3-1,0 4,-1-6,0 0,0 0,5 4,12-6,-1 2,12-3,-10 1,-16 7,4-1,-8 5,8 5,-33 4,-1 22,-34-12,-17 11,-11-13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2:06.62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81 95,'-43'-8,"6"7,92-28,-10 24,49-2,-46 24,-5 16,0-1,5-15,27-6,0-2,10-4,-10-1,14-2,7-2,-45 3,0 1,45 5,-16 1,-10 1,1-6,7 4,10-2,8-3,-43-3,1 0,-2-1,1 0,1 0,0 0,3 0,-1 0,-1-1,0 0,5-1,1-1,-1-2,0 1,-2 0,0-1,-3-1,0-1,0 4,0-1,2 1,0-1,1 1,-1-1,-6-1,-1-1,43 1,-6 1,-3 3,-8-5,6 1,-5 1,0 3,-3 1,5 0,3-2,0-3,1 1,1-5,2 2,-3 3,5-3,-3 2,-1 0,-2-3,-5 7,-1-5,1 4,5-3,-9 0,0 1,-2 1,0-3,-3-1,5-5,-2 1,6 7,-9-4,5 4,-2-1,-3 1,-1 9,1 4,3 4,3 3,-5-4,6 10,1-3,3 3,-4-4,-1 3,3-3,2-2,-5-6,-1-1,2-2,4-3,-3 0,10-1,-4 2,-2-1,-7-2,-4-2,-3 0,4-2,-1-3,1 3,1-12,-21 10,3-7,-24 8,30-4,-38 14,-26 23,-33 13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15:52:25.694"/>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1 111,'24'-36,"0"1,20 26,-6-7,31 7,-10 4,-7 5,1 5,6-3,10 3,15-3,-22-2,8 0,6 0,-13 0,6 0,-5 0,-1 7,3-5,3 5,8-2,7 1,6-1,8-5,2 0,0 0,-11 0,7 0,-3 0,-4 0,-5 0,-8 0,1 0,-6 0,2 0,-3 0,-3 0,-1 0,-1 2,-1 3,0 6,11 3,-1 2,16 7,-23-5,8 3,14-3,-14-9,21-4,-8-5,8-5,-14-4,-32-10,-40 3,-35 10,-55 17,4 10,11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42C3F549-D2BA-4553-B4E6-3E1C7DB2CD1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s-ES_tradnl" altLang="es-ES"/>
          </a:p>
        </p:txBody>
      </p:sp>
      <p:sp>
        <p:nvSpPr>
          <p:cNvPr id="3" name="2 Marcador de fecha">
            <a:extLst>
              <a:ext uri="{FF2B5EF4-FFF2-40B4-BE49-F238E27FC236}">
                <a16:creationId xmlns:a16="http://schemas.microsoft.com/office/drawing/2014/main" id="{88594AC8-4D17-4967-8F0D-5E7BC79D0DF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B054487-3678-4124-8D5A-97A79316A723}" type="datetime1">
              <a:rPr lang="es-ES" altLang="en-US"/>
              <a:pPr/>
              <a:t>13/9/20</a:t>
            </a:fld>
            <a:endParaRPr lang="es-ES" altLang="en-US"/>
          </a:p>
        </p:txBody>
      </p:sp>
      <p:sp>
        <p:nvSpPr>
          <p:cNvPr id="4" name="3 Marcador de imagen de diapositiva">
            <a:extLst>
              <a:ext uri="{FF2B5EF4-FFF2-40B4-BE49-F238E27FC236}">
                <a16:creationId xmlns:a16="http://schemas.microsoft.com/office/drawing/2014/main" id="{4B4C54DE-9D8E-484F-8D42-4D7F5BE28E9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_tradnl" altLang="es-ES" noProof="0"/>
          </a:p>
        </p:txBody>
      </p:sp>
      <p:sp>
        <p:nvSpPr>
          <p:cNvPr id="5" name="4 Marcador de notas">
            <a:extLst>
              <a:ext uri="{FF2B5EF4-FFF2-40B4-BE49-F238E27FC236}">
                <a16:creationId xmlns:a16="http://schemas.microsoft.com/office/drawing/2014/main" id="{8818381B-B3CE-4429-B3B1-7B9EF0DDB2D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6" name="5 Marcador de pie de página">
            <a:extLst>
              <a:ext uri="{FF2B5EF4-FFF2-40B4-BE49-F238E27FC236}">
                <a16:creationId xmlns:a16="http://schemas.microsoft.com/office/drawing/2014/main" id="{7E0F2337-BB81-40AE-B9A0-A667EBB4EE2A}"/>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s-ES_tradnl" altLang="es-ES"/>
          </a:p>
        </p:txBody>
      </p:sp>
      <p:sp>
        <p:nvSpPr>
          <p:cNvPr id="7" name="6 Marcador de número de diapositiva">
            <a:extLst>
              <a:ext uri="{FF2B5EF4-FFF2-40B4-BE49-F238E27FC236}">
                <a16:creationId xmlns:a16="http://schemas.microsoft.com/office/drawing/2014/main" id="{EED90831-C74E-4E89-B4A0-7478BF55D1D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7D7F5B9-5333-4A34-AAF4-4824479EF81A}" type="slidenum">
              <a:rPr lang="es-ES" altLang="en-US"/>
              <a:pPr/>
              <a:t>‹Nº›</a:t>
            </a:fld>
            <a:endParaRPr lang="es-E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a:extLst>
              <a:ext uri="{FF2B5EF4-FFF2-40B4-BE49-F238E27FC236}">
                <a16:creationId xmlns:a16="http://schemas.microsoft.com/office/drawing/2014/main" id="{5DACCA19-7D55-4525-831F-8F239F7434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2 Marcador de notas">
            <a:extLst>
              <a:ext uri="{FF2B5EF4-FFF2-40B4-BE49-F238E27FC236}">
                <a16:creationId xmlns:a16="http://schemas.microsoft.com/office/drawing/2014/main" id="{73C52C7C-A2AD-44B5-8B04-05D51309C1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19459" name="3 Marcador de número de diapositiva">
            <a:extLst>
              <a:ext uri="{FF2B5EF4-FFF2-40B4-BE49-F238E27FC236}">
                <a16:creationId xmlns:a16="http://schemas.microsoft.com/office/drawing/2014/main" id="{116C1C7B-14FE-4313-A80C-8A21D8F3F5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F30F23D6-59BF-4654-9342-8F250CE27565}" type="slidenum">
              <a:rPr lang="es-ES" altLang="en-US" sz="1200"/>
              <a:pPr eaLnBrk="1" hangingPunct="1"/>
              <a:t>2</a:t>
            </a:fld>
            <a:endParaRPr lang="es-E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a:extLst>
              <a:ext uri="{FF2B5EF4-FFF2-40B4-BE49-F238E27FC236}">
                <a16:creationId xmlns:a16="http://schemas.microsoft.com/office/drawing/2014/main" id="{73922B57-1E3C-40D5-9E85-B88DF9ABAC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2 Marcador de notas">
            <a:extLst>
              <a:ext uri="{FF2B5EF4-FFF2-40B4-BE49-F238E27FC236}">
                <a16:creationId xmlns:a16="http://schemas.microsoft.com/office/drawing/2014/main" id="{8E92C852-FC52-40EE-A55F-F402301E94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21507" name="3 Marcador de número de diapositiva">
            <a:extLst>
              <a:ext uri="{FF2B5EF4-FFF2-40B4-BE49-F238E27FC236}">
                <a16:creationId xmlns:a16="http://schemas.microsoft.com/office/drawing/2014/main" id="{994B72CC-5B01-4F42-91FA-69417C00D6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BBC865DE-89E6-4D13-9CEE-60675B85E4AF}" type="slidenum">
              <a:rPr lang="es-ES" altLang="en-US" sz="1200"/>
              <a:pPr eaLnBrk="1" hangingPunct="1"/>
              <a:t>3</a:t>
            </a:fld>
            <a:endParaRPr lang="es-E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3 Marcador de fecha">
            <a:extLst>
              <a:ext uri="{FF2B5EF4-FFF2-40B4-BE49-F238E27FC236}">
                <a16:creationId xmlns:a16="http://schemas.microsoft.com/office/drawing/2014/main" id="{D57E46A1-DE5A-4066-83D7-89C226B9C8A5}"/>
              </a:ext>
            </a:extLst>
          </p:cNvPr>
          <p:cNvSpPr>
            <a:spLocks noGrp="1"/>
          </p:cNvSpPr>
          <p:nvPr>
            <p:ph type="dt" sz="half" idx="10"/>
          </p:nvPr>
        </p:nvSpPr>
        <p:spPr/>
        <p:txBody>
          <a:bodyPr/>
          <a:lstStyle>
            <a:lvl1pPr>
              <a:defRPr/>
            </a:lvl1pPr>
          </a:lstStyle>
          <a:p>
            <a:fld id="{4EFFD4DE-9D42-49A1-A5D6-55C1905124FB}" type="datetime1">
              <a:rPr lang="es-ES" altLang="en-US"/>
              <a:pPr/>
              <a:t>13/9/20</a:t>
            </a:fld>
            <a:endParaRPr lang="es-ES" altLang="en-US"/>
          </a:p>
        </p:txBody>
      </p:sp>
      <p:sp>
        <p:nvSpPr>
          <p:cNvPr id="5" name="4 Marcador de pie de página">
            <a:extLst>
              <a:ext uri="{FF2B5EF4-FFF2-40B4-BE49-F238E27FC236}">
                <a16:creationId xmlns:a16="http://schemas.microsoft.com/office/drawing/2014/main" id="{7E63740F-43A5-47BA-B02E-372E10F5AEEE}"/>
              </a:ext>
            </a:extLst>
          </p:cNvPr>
          <p:cNvSpPr>
            <a:spLocks noGrp="1"/>
          </p:cNvSpPr>
          <p:nvPr>
            <p:ph type="ftr" sz="quarter" idx="11"/>
          </p:nvPr>
        </p:nvSpPr>
        <p:spPr/>
        <p:txBody>
          <a:bodyPr/>
          <a:lstStyle>
            <a:lvl1pPr>
              <a:defRPr/>
            </a:lvl1pPr>
          </a:lstStyle>
          <a:p>
            <a:pPr>
              <a:defRPr/>
            </a:pPr>
            <a:endParaRPr lang="es-ES_tradnl" altLang="es-ES"/>
          </a:p>
        </p:txBody>
      </p:sp>
      <p:sp>
        <p:nvSpPr>
          <p:cNvPr id="6" name="5 Marcador de número de diapositiva">
            <a:extLst>
              <a:ext uri="{FF2B5EF4-FFF2-40B4-BE49-F238E27FC236}">
                <a16:creationId xmlns:a16="http://schemas.microsoft.com/office/drawing/2014/main" id="{95EF9940-2734-4ED8-A703-7E874BF1DB6A}"/>
              </a:ext>
            </a:extLst>
          </p:cNvPr>
          <p:cNvSpPr>
            <a:spLocks noGrp="1"/>
          </p:cNvSpPr>
          <p:nvPr>
            <p:ph type="sldNum" sz="quarter" idx="12"/>
          </p:nvPr>
        </p:nvSpPr>
        <p:spPr/>
        <p:txBody>
          <a:bodyPr/>
          <a:lstStyle>
            <a:lvl1pPr>
              <a:defRPr/>
            </a:lvl1pPr>
          </a:lstStyle>
          <a:p>
            <a:fld id="{70073CCD-CF58-4B93-888A-E46E74159887}" type="slidenum">
              <a:rPr lang="es-ES" altLang="en-US"/>
              <a:pPr/>
              <a:t>‹Nº›</a:t>
            </a:fld>
            <a:endParaRPr lang="es-ES" altLang="en-US"/>
          </a:p>
        </p:txBody>
      </p:sp>
    </p:spTree>
    <p:extLst>
      <p:ext uri="{BB962C8B-B14F-4D97-AF65-F5344CB8AC3E}">
        <p14:creationId xmlns:p14="http://schemas.microsoft.com/office/powerpoint/2010/main" val="208229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a:t>Clic para editar título</a:t>
            </a:r>
            <a:endParaRPr lang="es-ES"/>
          </a:p>
        </p:txBody>
      </p:sp>
      <p:sp>
        <p:nvSpPr>
          <p:cNvPr id="3" name="2 Marcador de texto vertical"/>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3 Marcador de fecha">
            <a:extLst>
              <a:ext uri="{FF2B5EF4-FFF2-40B4-BE49-F238E27FC236}">
                <a16:creationId xmlns:a16="http://schemas.microsoft.com/office/drawing/2014/main" id="{38FDBE1D-6FC9-44F4-9D53-06FE68927A14}"/>
              </a:ext>
            </a:extLst>
          </p:cNvPr>
          <p:cNvSpPr>
            <a:spLocks noGrp="1"/>
          </p:cNvSpPr>
          <p:nvPr>
            <p:ph type="dt" sz="half" idx="10"/>
          </p:nvPr>
        </p:nvSpPr>
        <p:spPr/>
        <p:txBody>
          <a:bodyPr/>
          <a:lstStyle>
            <a:lvl1pPr>
              <a:defRPr/>
            </a:lvl1pPr>
          </a:lstStyle>
          <a:p>
            <a:fld id="{ECAD945B-5F1B-4ED7-A548-1D3ED1216693}" type="datetime1">
              <a:rPr lang="es-ES" altLang="en-US"/>
              <a:pPr/>
              <a:t>13/9/20</a:t>
            </a:fld>
            <a:endParaRPr lang="es-ES" altLang="en-US"/>
          </a:p>
        </p:txBody>
      </p:sp>
      <p:sp>
        <p:nvSpPr>
          <p:cNvPr id="5" name="4 Marcador de pie de página">
            <a:extLst>
              <a:ext uri="{FF2B5EF4-FFF2-40B4-BE49-F238E27FC236}">
                <a16:creationId xmlns:a16="http://schemas.microsoft.com/office/drawing/2014/main" id="{E5D1EC5A-114E-4993-8CD7-18FBEDE8029E}"/>
              </a:ext>
            </a:extLst>
          </p:cNvPr>
          <p:cNvSpPr>
            <a:spLocks noGrp="1"/>
          </p:cNvSpPr>
          <p:nvPr>
            <p:ph type="ftr" sz="quarter" idx="11"/>
          </p:nvPr>
        </p:nvSpPr>
        <p:spPr/>
        <p:txBody>
          <a:bodyPr/>
          <a:lstStyle>
            <a:lvl1pPr>
              <a:defRPr/>
            </a:lvl1pPr>
          </a:lstStyle>
          <a:p>
            <a:pPr>
              <a:defRPr/>
            </a:pPr>
            <a:endParaRPr lang="es-ES_tradnl" altLang="es-ES"/>
          </a:p>
        </p:txBody>
      </p:sp>
      <p:sp>
        <p:nvSpPr>
          <p:cNvPr id="6" name="5 Marcador de número de diapositiva">
            <a:extLst>
              <a:ext uri="{FF2B5EF4-FFF2-40B4-BE49-F238E27FC236}">
                <a16:creationId xmlns:a16="http://schemas.microsoft.com/office/drawing/2014/main" id="{AB72A098-2017-40F2-833E-15E807DFA36A}"/>
              </a:ext>
            </a:extLst>
          </p:cNvPr>
          <p:cNvSpPr>
            <a:spLocks noGrp="1"/>
          </p:cNvSpPr>
          <p:nvPr>
            <p:ph type="sldNum" sz="quarter" idx="12"/>
          </p:nvPr>
        </p:nvSpPr>
        <p:spPr/>
        <p:txBody>
          <a:bodyPr/>
          <a:lstStyle>
            <a:lvl1pPr>
              <a:defRPr/>
            </a:lvl1pPr>
          </a:lstStyle>
          <a:p>
            <a:fld id="{51A9446A-D055-4672-979C-A8356251A39B}" type="slidenum">
              <a:rPr lang="es-ES" altLang="en-US"/>
              <a:pPr/>
              <a:t>‹Nº›</a:t>
            </a:fld>
            <a:endParaRPr lang="es-ES" altLang="en-US"/>
          </a:p>
        </p:txBody>
      </p:sp>
    </p:spTree>
    <p:extLst>
      <p:ext uri="{BB962C8B-B14F-4D97-AF65-F5344CB8AC3E}">
        <p14:creationId xmlns:p14="http://schemas.microsoft.com/office/powerpoint/2010/main" val="320989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3 Marcador de fecha">
            <a:extLst>
              <a:ext uri="{FF2B5EF4-FFF2-40B4-BE49-F238E27FC236}">
                <a16:creationId xmlns:a16="http://schemas.microsoft.com/office/drawing/2014/main" id="{C70F3D56-EB1D-4E5A-98AD-DA7FF4520D2A}"/>
              </a:ext>
            </a:extLst>
          </p:cNvPr>
          <p:cNvSpPr>
            <a:spLocks noGrp="1"/>
          </p:cNvSpPr>
          <p:nvPr>
            <p:ph type="dt" sz="half" idx="10"/>
          </p:nvPr>
        </p:nvSpPr>
        <p:spPr/>
        <p:txBody>
          <a:bodyPr/>
          <a:lstStyle>
            <a:lvl1pPr>
              <a:defRPr/>
            </a:lvl1pPr>
          </a:lstStyle>
          <a:p>
            <a:fld id="{4B5BD5B1-87A0-4999-8F5A-75B672575CF2}" type="datetime1">
              <a:rPr lang="es-ES" altLang="en-US"/>
              <a:pPr/>
              <a:t>13/9/20</a:t>
            </a:fld>
            <a:endParaRPr lang="es-ES" altLang="en-US"/>
          </a:p>
        </p:txBody>
      </p:sp>
      <p:sp>
        <p:nvSpPr>
          <p:cNvPr id="5" name="4 Marcador de pie de página">
            <a:extLst>
              <a:ext uri="{FF2B5EF4-FFF2-40B4-BE49-F238E27FC236}">
                <a16:creationId xmlns:a16="http://schemas.microsoft.com/office/drawing/2014/main" id="{831D3ECB-5389-490C-98E1-354B56F86FCB}"/>
              </a:ext>
            </a:extLst>
          </p:cNvPr>
          <p:cNvSpPr>
            <a:spLocks noGrp="1"/>
          </p:cNvSpPr>
          <p:nvPr>
            <p:ph type="ftr" sz="quarter" idx="11"/>
          </p:nvPr>
        </p:nvSpPr>
        <p:spPr/>
        <p:txBody>
          <a:bodyPr/>
          <a:lstStyle>
            <a:lvl1pPr>
              <a:defRPr/>
            </a:lvl1pPr>
          </a:lstStyle>
          <a:p>
            <a:pPr>
              <a:defRPr/>
            </a:pPr>
            <a:endParaRPr lang="es-ES_tradnl" altLang="es-ES"/>
          </a:p>
        </p:txBody>
      </p:sp>
      <p:sp>
        <p:nvSpPr>
          <p:cNvPr id="6" name="5 Marcador de número de diapositiva">
            <a:extLst>
              <a:ext uri="{FF2B5EF4-FFF2-40B4-BE49-F238E27FC236}">
                <a16:creationId xmlns:a16="http://schemas.microsoft.com/office/drawing/2014/main" id="{C514BEAB-2AF1-40DC-B07E-1D2A9CA8AE48}"/>
              </a:ext>
            </a:extLst>
          </p:cNvPr>
          <p:cNvSpPr>
            <a:spLocks noGrp="1"/>
          </p:cNvSpPr>
          <p:nvPr>
            <p:ph type="sldNum" sz="quarter" idx="12"/>
          </p:nvPr>
        </p:nvSpPr>
        <p:spPr/>
        <p:txBody>
          <a:bodyPr/>
          <a:lstStyle>
            <a:lvl1pPr>
              <a:defRPr/>
            </a:lvl1pPr>
          </a:lstStyle>
          <a:p>
            <a:fld id="{154648BE-285F-4E29-9640-3342333DD601}" type="slidenum">
              <a:rPr lang="es-ES" altLang="en-US"/>
              <a:pPr/>
              <a:t>‹Nº›</a:t>
            </a:fld>
            <a:endParaRPr lang="es-ES" altLang="en-US"/>
          </a:p>
        </p:txBody>
      </p:sp>
    </p:spTree>
    <p:extLst>
      <p:ext uri="{BB962C8B-B14F-4D97-AF65-F5344CB8AC3E}">
        <p14:creationId xmlns:p14="http://schemas.microsoft.com/office/powerpoint/2010/main" val="262947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a:t>Clic para editar título</a:t>
            </a:r>
            <a:endParaRPr lang="es-ES"/>
          </a:p>
        </p:txBody>
      </p:sp>
      <p:sp>
        <p:nvSpPr>
          <p:cNvPr id="3" name="2 Marcador de contenido"/>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3 Marcador de fecha">
            <a:extLst>
              <a:ext uri="{FF2B5EF4-FFF2-40B4-BE49-F238E27FC236}">
                <a16:creationId xmlns:a16="http://schemas.microsoft.com/office/drawing/2014/main" id="{F7B0B584-DC96-4100-BC0A-947DE36E9B88}"/>
              </a:ext>
            </a:extLst>
          </p:cNvPr>
          <p:cNvSpPr>
            <a:spLocks noGrp="1"/>
          </p:cNvSpPr>
          <p:nvPr>
            <p:ph type="dt" sz="half" idx="10"/>
          </p:nvPr>
        </p:nvSpPr>
        <p:spPr/>
        <p:txBody>
          <a:bodyPr/>
          <a:lstStyle>
            <a:lvl1pPr>
              <a:defRPr/>
            </a:lvl1pPr>
          </a:lstStyle>
          <a:p>
            <a:fld id="{DA1853C6-75EF-46CF-8BF7-B651D3FA444D}" type="datetime1">
              <a:rPr lang="es-ES" altLang="en-US"/>
              <a:pPr/>
              <a:t>13/9/20</a:t>
            </a:fld>
            <a:endParaRPr lang="es-ES" altLang="en-US"/>
          </a:p>
        </p:txBody>
      </p:sp>
      <p:sp>
        <p:nvSpPr>
          <p:cNvPr id="5" name="4 Marcador de pie de página">
            <a:extLst>
              <a:ext uri="{FF2B5EF4-FFF2-40B4-BE49-F238E27FC236}">
                <a16:creationId xmlns:a16="http://schemas.microsoft.com/office/drawing/2014/main" id="{BF64219B-FDA2-4CD0-AFFE-6F5B9961C688}"/>
              </a:ext>
            </a:extLst>
          </p:cNvPr>
          <p:cNvSpPr>
            <a:spLocks noGrp="1"/>
          </p:cNvSpPr>
          <p:nvPr>
            <p:ph type="ftr" sz="quarter" idx="11"/>
          </p:nvPr>
        </p:nvSpPr>
        <p:spPr/>
        <p:txBody>
          <a:bodyPr/>
          <a:lstStyle>
            <a:lvl1pPr>
              <a:defRPr/>
            </a:lvl1pPr>
          </a:lstStyle>
          <a:p>
            <a:pPr>
              <a:defRPr/>
            </a:pPr>
            <a:endParaRPr lang="es-ES_tradnl" altLang="es-ES"/>
          </a:p>
        </p:txBody>
      </p:sp>
      <p:sp>
        <p:nvSpPr>
          <p:cNvPr id="6" name="5 Marcador de número de diapositiva">
            <a:extLst>
              <a:ext uri="{FF2B5EF4-FFF2-40B4-BE49-F238E27FC236}">
                <a16:creationId xmlns:a16="http://schemas.microsoft.com/office/drawing/2014/main" id="{1C98438F-72EB-41C8-8761-88588AEE3459}"/>
              </a:ext>
            </a:extLst>
          </p:cNvPr>
          <p:cNvSpPr>
            <a:spLocks noGrp="1"/>
          </p:cNvSpPr>
          <p:nvPr>
            <p:ph type="sldNum" sz="quarter" idx="12"/>
          </p:nvPr>
        </p:nvSpPr>
        <p:spPr/>
        <p:txBody>
          <a:bodyPr/>
          <a:lstStyle>
            <a:lvl1pPr>
              <a:defRPr/>
            </a:lvl1pPr>
          </a:lstStyle>
          <a:p>
            <a:fld id="{04CA11A8-D953-4CEC-8F86-15D435794122}" type="slidenum">
              <a:rPr lang="es-ES" altLang="en-US"/>
              <a:pPr/>
              <a:t>‹Nº›</a:t>
            </a:fld>
            <a:endParaRPr lang="es-ES" altLang="en-US"/>
          </a:p>
        </p:txBody>
      </p:sp>
    </p:spTree>
    <p:extLst>
      <p:ext uri="{BB962C8B-B14F-4D97-AF65-F5344CB8AC3E}">
        <p14:creationId xmlns:p14="http://schemas.microsoft.com/office/powerpoint/2010/main" val="319745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3 Marcador de fecha">
            <a:extLst>
              <a:ext uri="{FF2B5EF4-FFF2-40B4-BE49-F238E27FC236}">
                <a16:creationId xmlns:a16="http://schemas.microsoft.com/office/drawing/2014/main" id="{5E644F55-5C06-4606-913A-8B302970448E}"/>
              </a:ext>
            </a:extLst>
          </p:cNvPr>
          <p:cNvSpPr>
            <a:spLocks noGrp="1"/>
          </p:cNvSpPr>
          <p:nvPr>
            <p:ph type="dt" sz="half" idx="10"/>
          </p:nvPr>
        </p:nvSpPr>
        <p:spPr/>
        <p:txBody>
          <a:bodyPr/>
          <a:lstStyle>
            <a:lvl1pPr>
              <a:defRPr/>
            </a:lvl1pPr>
          </a:lstStyle>
          <a:p>
            <a:fld id="{153324B5-B96A-454A-987C-47954A45F0C4}" type="datetime1">
              <a:rPr lang="es-ES" altLang="en-US"/>
              <a:pPr/>
              <a:t>13/9/20</a:t>
            </a:fld>
            <a:endParaRPr lang="es-ES" altLang="en-US"/>
          </a:p>
        </p:txBody>
      </p:sp>
      <p:sp>
        <p:nvSpPr>
          <p:cNvPr id="5" name="4 Marcador de pie de página">
            <a:extLst>
              <a:ext uri="{FF2B5EF4-FFF2-40B4-BE49-F238E27FC236}">
                <a16:creationId xmlns:a16="http://schemas.microsoft.com/office/drawing/2014/main" id="{902FC3C6-B8A8-46AC-A120-3D17C5FC79A2}"/>
              </a:ext>
            </a:extLst>
          </p:cNvPr>
          <p:cNvSpPr>
            <a:spLocks noGrp="1"/>
          </p:cNvSpPr>
          <p:nvPr>
            <p:ph type="ftr" sz="quarter" idx="11"/>
          </p:nvPr>
        </p:nvSpPr>
        <p:spPr/>
        <p:txBody>
          <a:bodyPr/>
          <a:lstStyle>
            <a:lvl1pPr>
              <a:defRPr/>
            </a:lvl1pPr>
          </a:lstStyle>
          <a:p>
            <a:pPr>
              <a:defRPr/>
            </a:pPr>
            <a:endParaRPr lang="es-ES_tradnl" altLang="es-ES"/>
          </a:p>
        </p:txBody>
      </p:sp>
      <p:sp>
        <p:nvSpPr>
          <p:cNvPr id="6" name="5 Marcador de número de diapositiva">
            <a:extLst>
              <a:ext uri="{FF2B5EF4-FFF2-40B4-BE49-F238E27FC236}">
                <a16:creationId xmlns:a16="http://schemas.microsoft.com/office/drawing/2014/main" id="{2D8EFB42-D1B2-40D3-88CC-5CC6C2A97DA8}"/>
              </a:ext>
            </a:extLst>
          </p:cNvPr>
          <p:cNvSpPr>
            <a:spLocks noGrp="1"/>
          </p:cNvSpPr>
          <p:nvPr>
            <p:ph type="sldNum" sz="quarter" idx="12"/>
          </p:nvPr>
        </p:nvSpPr>
        <p:spPr/>
        <p:txBody>
          <a:bodyPr/>
          <a:lstStyle>
            <a:lvl1pPr>
              <a:defRPr/>
            </a:lvl1pPr>
          </a:lstStyle>
          <a:p>
            <a:fld id="{6EF18863-8F4D-41AB-B948-8FBB3DAD9267}" type="slidenum">
              <a:rPr lang="es-ES" altLang="en-US"/>
              <a:pPr/>
              <a:t>‹Nº›</a:t>
            </a:fld>
            <a:endParaRPr lang="es-ES" altLang="en-US"/>
          </a:p>
        </p:txBody>
      </p:sp>
    </p:spTree>
    <p:extLst>
      <p:ext uri="{BB962C8B-B14F-4D97-AF65-F5344CB8AC3E}">
        <p14:creationId xmlns:p14="http://schemas.microsoft.com/office/powerpoint/2010/main" val="131110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a:t>Clic para editar título</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3 Marcador de fecha">
            <a:extLst>
              <a:ext uri="{FF2B5EF4-FFF2-40B4-BE49-F238E27FC236}">
                <a16:creationId xmlns:a16="http://schemas.microsoft.com/office/drawing/2014/main" id="{9DAC31BD-1E64-4165-9F4E-5FB3BA31A536}"/>
              </a:ext>
            </a:extLst>
          </p:cNvPr>
          <p:cNvSpPr>
            <a:spLocks noGrp="1"/>
          </p:cNvSpPr>
          <p:nvPr>
            <p:ph type="dt" sz="half" idx="10"/>
          </p:nvPr>
        </p:nvSpPr>
        <p:spPr/>
        <p:txBody>
          <a:bodyPr/>
          <a:lstStyle>
            <a:lvl1pPr>
              <a:defRPr/>
            </a:lvl1pPr>
          </a:lstStyle>
          <a:p>
            <a:fld id="{80CD2788-A1F2-4A01-ADF1-4593DA38F89C}" type="datetime1">
              <a:rPr lang="es-ES" altLang="en-US"/>
              <a:pPr/>
              <a:t>13/9/20</a:t>
            </a:fld>
            <a:endParaRPr lang="es-ES" altLang="en-US"/>
          </a:p>
        </p:txBody>
      </p:sp>
      <p:sp>
        <p:nvSpPr>
          <p:cNvPr id="6" name="4 Marcador de pie de página">
            <a:extLst>
              <a:ext uri="{FF2B5EF4-FFF2-40B4-BE49-F238E27FC236}">
                <a16:creationId xmlns:a16="http://schemas.microsoft.com/office/drawing/2014/main" id="{C6A1CBFF-F2F7-4EF1-9028-50D3CDF52361}"/>
              </a:ext>
            </a:extLst>
          </p:cNvPr>
          <p:cNvSpPr>
            <a:spLocks noGrp="1"/>
          </p:cNvSpPr>
          <p:nvPr>
            <p:ph type="ftr" sz="quarter" idx="11"/>
          </p:nvPr>
        </p:nvSpPr>
        <p:spPr/>
        <p:txBody>
          <a:bodyPr/>
          <a:lstStyle>
            <a:lvl1pPr>
              <a:defRPr/>
            </a:lvl1pPr>
          </a:lstStyle>
          <a:p>
            <a:pPr>
              <a:defRPr/>
            </a:pPr>
            <a:endParaRPr lang="es-ES_tradnl" altLang="es-ES"/>
          </a:p>
        </p:txBody>
      </p:sp>
      <p:sp>
        <p:nvSpPr>
          <p:cNvPr id="7" name="5 Marcador de número de diapositiva">
            <a:extLst>
              <a:ext uri="{FF2B5EF4-FFF2-40B4-BE49-F238E27FC236}">
                <a16:creationId xmlns:a16="http://schemas.microsoft.com/office/drawing/2014/main" id="{635A8A60-7650-4BBA-90D1-6122FEC94240}"/>
              </a:ext>
            </a:extLst>
          </p:cNvPr>
          <p:cNvSpPr>
            <a:spLocks noGrp="1"/>
          </p:cNvSpPr>
          <p:nvPr>
            <p:ph type="sldNum" sz="quarter" idx="12"/>
          </p:nvPr>
        </p:nvSpPr>
        <p:spPr/>
        <p:txBody>
          <a:bodyPr/>
          <a:lstStyle>
            <a:lvl1pPr>
              <a:defRPr/>
            </a:lvl1pPr>
          </a:lstStyle>
          <a:p>
            <a:fld id="{E9A3089C-7A2A-40B9-B578-DF8BCFE97844}" type="slidenum">
              <a:rPr lang="es-ES" altLang="en-US"/>
              <a:pPr/>
              <a:t>‹Nº›</a:t>
            </a:fld>
            <a:endParaRPr lang="es-ES" altLang="en-US"/>
          </a:p>
        </p:txBody>
      </p:sp>
    </p:spTree>
    <p:extLst>
      <p:ext uri="{BB962C8B-B14F-4D97-AF65-F5344CB8AC3E}">
        <p14:creationId xmlns:p14="http://schemas.microsoft.com/office/powerpoint/2010/main" val="122230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a:t>Clic para editar título</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3 Marcador de fecha">
            <a:extLst>
              <a:ext uri="{FF2B5EF4-FFF2-40B4-BE49-F238E27FC236}">
                <a16:creationId xmlns:a16="http://schemas.microsoft.com/office/drawing/2014/main" id="{AE49C441-F6C1-4082-9D5F-6BA9BE571182}"/>
              </a:ext>
            </a:extLst>
          </p:cNvPr>
          <p:cNvSpPr>
            <a:spLocks noGrp="1"/>
          </p:cNvSpPr>
          <p:nvPr>
            <p:ph type="dt" sz="half" idx="10"/>
          </p:nvPr>
        </p:nvSpPr>
        <p:spPr/>
        <p:txBody>
          <a:bodyPr/>
          <a:lstStyle>
            <a:lvl1pPr>
              <a:defRPr/>
            </a:lvl1pPr>
          </a:lstStyle>
          <a:p>
            <a:fld id="{706A613F-6D9F-41FB-9AE8-27709AF023B8}" type="datetime1">
              <a:rPr lang="es-ES" altLang="en-US"/>
              <a:pPr/>
              <a:t>13/9/20</a:t>
            </a:fld>
            <a:endParaRPr lang="es-ES" altLang="en-US"/>
          </a:p>
        </p:txBody>
      </p:sp>
      <p:sp>
        <p:nvSpPr>
          <p:cNvPr id="8" name="4 Marcador de pie de página">
            <a:extLst>
              <a:ext uri="{FF2B5EF4-FFF2-40B4-BE49-F238E27FC236}">
                <a16:creationId xmlns:a16="http://schemas.microsoft.com/office/drawing/2014/main" id="{E89A9D2B-458E-488C-B0C4-B3564DAA1109}"/>
              </a:ext>
            </a:extLst>
          </p:cNvPr>
          <p:cNvSpPr>
            <a:spLocks noGrp="1"/>
          </p:cNvSpPr>
          <p:nvPr>
            <p:ph type="ftr" sz="quarter" idx="11"/>
          </p:nvPr>
        </p:nvSpPr>
        <p:spPr/>
        <p:txBody>
          <a:bodyPr/>
          <a:lstStyle>
            <a:lvl1pPr>
              <a:defRPr/>
            </a:lvl1pPr>
          </a:lstStyle>
          <a:p>
            <a:pPr>
              <a:defRPr/>
            </a:pPr>
            <a:endParaRPr lang="es-ES_tradnl" altLang="es-ES"/>
          </a:p>
        </p:txBody>
      </p:sp>
      <p:sp>
        <p:nvSpPr>
          <p:cNvPr id="9" name="5 Marcador de número de diapositiva">
            <a:extLst>
              <a:ext uri="{FF2B5EF4-FFF2-40B4-BE49-F238E27FC236}">
                <a16:creationId xmlns:a16="http://schemas.microsoft.com/office/drawing/2014/main" id="{570B79C2-03D4-4F9C-9F49-6E71AE852339}"/>
              </a:ext>
            </a:extLst>
          </p:cNvPr>
          <p:cNvSpPr>
            <a:spLocks noGrp="1"/>
          </p:cNvSpPr>
          <p:nvPr>
            <p:ph type="sldNum" sz="quarter" idx="12"/>
          </p:nvPr>
        </p:nvSpPr>
        <p:spPr/>
        <p:txBody>
          <a:bodyPr/>
          <a:lstStyle>
            <a:lvl1pPr>
              <a:defRPr/>
            </a:lvl1pPr>
          </a:lstStyle>
          <a:p>
            <a:fld id="{4D551017-6DEA-4CFA-B33F-475BDDD6E4D7}" type="slidenum">
              <a:rPr lang="es-ES" altLang="en-US"/>
              <a:pPr/>
              <a:t>‹Nº›</a:t>
            </a:fld>
            <a:endParaRPr lang="es-ES" altLang="en-US"/>
          </a:p>
        </p:txBody>
      </p:sp>
    </p:spTree>
    <p:extLst>
      <p:ext uri="{BB962C8B-B14F-4D97-AF65-F5344CB8AC3E}">
        <p14:creationId xmlns:p14="http://schemas.microsoft.com/office/powerpoint/2010/main" val="353090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a:t>Clic para editar título</a:t>
            </a:r>
            <a:endParaRPr lang="es-ES"/>
          </a:p>
        </p:txBody>
      </p:sp>
      <p:sp>
        <p:nvSpPr>
          <p:cNvPr id="3" name="3 Marcador de fecha">
            <a:extLst>
              <a:ext uri="{FF2B5EF4-FFF2-40B4-BE49-F238E27FC236}">
                <a16:creationId xmlns:a16="http://schemas.microsoft.com/office/drawing/2014/main" id="{6A58FA78-E529-4829-9B2D-382DA0EF36B3}"/>
              </a:ext>
            </a:extLst>
          </p:cNvPr>
          <p:cNvSpPr>
            <a:spLocks noGrp="1"/>
          </p:cNvSpPr>
          <p:nvPr>
            <p:ph type="dt" sz="half" idx="10"/>
          </p:nvPr>
        </p:nvSpPr>
        <p:spPr/>
        <p:txBody>
          <a:bodyPr/>
          <a:lstStyle>
            <a:lvl1pPr>
              <a:defRPr/>
            </a:lvl1pPr>
          </a:lstStyle>
          <a:p>
            <a:fld id="{5E49F4D1-F6D1-4FCE-B5F4-4D101223B0DC}" type="datetime1">
              <a:rPr lang="es-ES" altLang="en-US"/>
              <a:pPr/>
              <a:t>13/9/20</a:t>
            </a:fld>
            <a:endParaRPr lang="es-ES" altLang="en-US"/>
          </a:p>
        </p:txBody>
      </p:sp>
      <p:sp>
        <p:nvSpPr>
          <p:cNvPr id="4" name="4 Marcador de pie de página">
            <a:extLst>
              <a:ext uri="{FF2B5EF4-FFF2-40B4-BE49-F238E27FC236}">
                <a16:creationId xmlns:a16="http://schemas.microsoft.com/office/drawing/2014/main" id="{22B56E5B-E867-4082-9043-9D4D1857E8F3}"/>
              </a:ext>
            </a:extLst>
          </p:cNvPr>
          <p:cNvSpPr>
            <a:spLocks noGrp="1"/>
          </p:cNvSpPr>
          <p:nvPr>
            <p:ph type="ftr" sz="quarter" idx="11"/>
          </p:nvPr>
        </p:nvSpPr>
        <p:spPr/>
        <p:txBody>
          <a:bodyPr/>
          <a:lstStyle>
            <a:lvl1pPr>
              <a:defRPr/>
            </a:lvl1pPr>
          </a:lstStyle>
          <a:p>
            <a:pPr>
              <a:defRPr/>
            </a:pPr>
            <a:endParaRPr lang="es-ES_tradnl" altLang="es-ES"/>
          </a:p>
        </p:txBody>
      </p:sp>
      <p:sp>
        <p:nvSpPr>
          <p:cNvPr id="5" name="5 Marcador de número de diapositiva">
            <a:extLst>
              <a:ext uri="{FF2B5EF4-FFF2-40B4-BE49-F238E27FC236}">
                <a16:creationId xmlns:a16="http://schemas.microsoft.com/office/drawing/2014/main" id="{F0BBED37-AEF1-4FFA-B63F-AE45A6056510}"/>
              </a:ext>
            </a:extLst>
          </p:cNvPr>
          <p:cNvSpPr>
            <a:spLocks noGrp="1"/>
          </p:cNvSpPr>
          <p:nvPr>
            <p:ph type="sldNum" sz="quarter" idx="12"/>
          </p:nvPr>
        </p:nvSpPr>
        <p:spPr/>
        <p:txBody>
          <a:bodyPr/>
          <a:lstStyle>
            <a:lvl1pPr>
              <a:defRPr/>
            </a:lvl1pPr>
          </a:lstStyle>
          <a:p>
            <a:fld id="{D393D5AF-8B93-431A-8A4E-4457354589BF}" type="slidenum">
              <a:rPr lang="es-ES" altLang="en-US"/>
              <a:pPr/>
              <a:t>‹Nº›</a:t>
            </a:fld>
            <a:endParaRPr lang="es-ES" altLang="en-US"/>
          </a:p>
        </p:txBody>
      </p:sp>
    </p:spTree>
    <p:extLst>
      <p:ext uri="{BB962C8B-B14F-4D97-AF65-F5344CB8AC3E}">
        <p14:creationId xmlns:p14="http://schemas.microsoft.com/office/powerpoint/2010/main" val="401014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060F1CDF-2D78-4341-A2D6-115A83D5784A}"/>
              </a:ext>
            </a:extLst>
          </p:cNvPr>
          <p:cNvSpPr>
            <a:spLocks noGrp="1"/>
          </p:cNvSpPr>
          <p:nvPr>
            <p:ph type="dt" sz="half" idx="10"/>
          </p:nvPr>
        </p:nvSpPr>
        <p:spPr/>
        <p:txBody>
          <a:bodyPr/>
          <a:lstStyle>
            <a:lvl1pPr>
              <a:defRPr/>
            </a:lvl1pPr>
          </a:lstStyle>
          <a:p>
            <a:fld id="{68219C50-41D1-468B-93C6-488793AF0235}" type="datetime1">
              <a:rPr lang="es-ES" altLang="en-US"/>
              <a:pPr/>
              <a:t>13/9/20</a:t>
            </a:fld>
            <a:endParaRPr lang="es-ES" altLang="en-US"/>
          </a:p>
        </p:txBody>
      </p:sp>
      <p:sp>
        <p:nvSpPr>
          <p:cNvPr id="3" name="4 Marcador de pie de página">
            <a:extLst>
              <a:ext uri="{FF2B5EF4-FFF2-40B4-BE49-F238E27FC236}">
                <a16:creationId xmlns:a16="http://schemas.microsoft.com/office/drawing/2014/main" id="{9B4F8903-637B-4A81-9915-4BA7F9E80363}"/>
              </a:ext>
            </a:extLst>
          </p:cNvPr>
          <p:cNvSpPr>
            <a:spLocks noGrp="1"/>
          </p:cNvSpPr>
          <p:nvPr>
            <p:ph type="ftr" sz="quarter" idx="11"/>
          </p:nvPr>
        </p:nvSpPr>
        <p:spPr/>
        <p:txBody>
          <a:bodyPr/>
          <a:lstStyle>
            <a:lvl1pPr>
              <a:defRPr/>
            </a:lvl1pPr>
          </a:lstStyle>
          <a:p>
            <a:pPr>
              <a:defRPr/>
            </a:pPr>
            <a:endParaRPr lang="es-ES_tradnl" altLang="es-ES"/>
          </a:p>
        </p:txBody>
      </p:sp>
      <p:sp>
        <p:nvSpPr>
          <p:cNvPr id="4" name="5 Marcador de número de diapositiva">
            <a:extLst>
              <a:ext uri="{FF2B5EF4-FFF2-40B4-BE49-F238E27FC236}">
                <a16:creationId xmlns:a16="http://schemas.microsoft.com/office/drawing/2014/main" id="{B48CB626-99E2-49EB-8D80-505FFE0BAE29}"/>
              </a:ext>
            </a:extLst>
          </p:cNvPr>
          <p:cNvSpPr>
            <a:spLocks noGrp="1"/>
          </p:cNvSpPr>
          <p:nvPr>
            <p:ph type="sldNum" sz="quarter" idx="12"/>
          </p:nvPr>
        </p:nvSpPr>
        <p:spPr/>
        <p:txBody>
          <a:bodyPr/>
          <a:lstStyle>
            <a:lvl1pPr>
              <a:defRPr/>
            </a:lvl1pPr>
          </a:lstStyle>
          <a:p>
            <a:fld id="{B3ADDD8B-5040-4D9F-B98C-48818B5F49D0}" type="slidenum">
              <a:rPr lang="es-ES" altLang="en-US"/>
              <a:pPr/>
              <a:t>‹Nº›</a:t>
            </a:fld>
            <a:endParaRPr lang="es-ES" altLang="en-US"/>
          </a:p>
        </p:txBody>
      </p:sp>
    </p:spTree>
    <p:extLst>
      <p:ext uri="{BB962C8B-B14F-4D97-AF65-F5344CB8AC3E}">
        <p14:creationId xmlns:p14="http://schemas.microsoft.com/office/powerpoint/2010/main" val="356582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3 Marcador de fecha">
            <a:extLst>
              <a:ext uri="{FF2B5EF4-FFF2-40B4-BE49-F238E27FC236}">
                <a16:creationId xmlns:a16="http://schemas.microsoft.com/office/drawing/2014/main" id="{946A9152-6234-41B3-9E2C-E0BCA82AB2AB}"/>
              </a:ext>
            </a:extLst>
          </p:cNvPr>
          <p:cNvSpPr>
            <a:spLocks noGrp="1"/>
          </p:cNvSpPr>
          <p:nvPr>
            <p:ph type="dt" sz="half" idx="10"/>
          </p:nvPr>
        </p:nvSpPr>
        <p:spPr/>
        <p:txBody>
          <a:bodyPr/>
          <a:lstStyle>
            <a:lvl1pPr>
              <a:defRPr/>
            </a:lvl1pPr>
          </a:lstStyle>
          <a:p>
            <a:fld id="{927CD094-2610-4CA6-AD60-6AC784AA6155}" type="datetime1">
              <a:rPr lang="es-ES" altLang="en-US"/>
              <a:pPr/>
              <a:t>13/9/20</a:t>
            </a:fld>
            <a:endParaRPr lang="es-ES" altLang="en-US"/>
          </a:p>
        </p:txBody>
      </p:sp>
      <p:sp>
        <p:nvSpPr>
          <p:cNvPr id="6" name="4 Marcador de pie de página">
            <a:extLst>
              <a:ext uri="{FF2B5EF4-FFF2-40B4-BE49-F238E27FC236}">
                <a16:creationId xmlns:a16="http://schemas.microsoft.com/office/drawing/2014/main" id="{68B02545-82FA-4E79-A80D-3C9F20ED8A80}"/>
              </a:ext>
            </a:extLst>
          </p:cNvPr>
          <p:cNvSpPr>
            <a:spLocks noGrp="1"/>
          </p:cNvSpPr>
          <p:nvPr>
            <p:ph type="ftr" sz="quarter" idx="11"/>
          </p:nvPr>
        </p:nvSpPr>
        <p:spPr/>
        <p:txBody>
          <a:bodyPr/>
          <a:lstStyle>
            <a:lvl1pPr>
              <a:defRPr/>
            </a:lvl1pPr>
          </a:lstStyle>
          <a:p>
            <a:pPr>
              <a:defRPr/>
            </a:pPr>
            <a:endParaRPr lang="es-ES_tradnl" altLang="es-ES"/>
          </a:p>
        </p:txBody>
      </p:sp>
      <p:sp>
        <p:nvSpPr>
          <p:cNvPr id="7" name="5 Marcador de número de diapositiva">
            <a:extLst>
              <a:ext uri="{FF2B5EF4-FFF2-40B4-BE49-F238E27FC236}">
                <a16:creationId xmlns:a16="http://schemas.microsoft.com/office/drawing/2014/main" id="{E324435B-3E93-44D4-ADB1-B6BBB20A7579}"/>
              </a:ext>
            </a:extLst>
          </p:cNvPr>
          <p:cNvSpPr>
            <a:spLocks noGrp="1"/>
          </p:cNvSpPr>
          <p:nvPr>
            <p:ph type="sldNum" sz="quarter" idx="12"/>
          </p:nvPr>
        </p:nvSpPr>
        <p:spPr/>
        <p:txBody>
          <a:bodyPr/>
          <a:lstStyle>
            <a:lvl1pPr>
              <a:defRPr/>
            </a:lvl1pPr>
          </a:lstStyle>
          <a:p>
            <a:fld id="{CB0B9CF5-970C-4C61-ABCE-1331444362F5}" type="slidenum">
              <a:rPr lang="es-ES" altLang="en-US"/>
              <a:pPr/>
              <a:t>‹Nº›</a:t>
            </a:fld>
            <a:endParaRPr lang="es-ES" altLang="en-US"/>
          </a:p>
        </p:txBody>
      </p:sp>
    </p:spTree>
    <p:extLst>
      <p:ext uri="{BB962C8B-B14F-4D97-AF65-F5344CB8AC3E}">
        <p14:creationId xmlns:p14="http://schemas.microsoft.com/office/powerpoint/2010/main" val="378878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a:t>Arrastre la imagen al marcador de posición o haga clic en el icono para agregar</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3 Marcador de fecha">
            <a:extLst>
              <a:ext uri="{FF2B5EF4-FFF2-40B4-BE49-F238E27FC236}">
                <a16:creationId xmlns:a16="http://schemas.microsoft.com/office/drawing/2014/main" id="{CF85A74A-805C-4B0C-A63D-F3346DBEBE1E}"/>
              </a:ext>
            </a:extLst>
          </p:cNvPr>
          <p:cNvSpPr>
            <a:spLocks noGrp="1"/>
          </p:cNvSpPr>
          <p:nvPr>
            <p:ph type="dt" sz="half" idx="10"/>
          </p:nvPr>
        </p:nvSpPr>
        <p:spPr/>
        <p:txBody>
          <a:bodyPr/>
          <a:lstStyle>
            <a:lvl1pPr>
              <a:defRPr/>
            </a:lvl1pPr>
          </a:lstStyle>
          <a:p>
            <a:fld id="{B85F8734-F656-4E6B-AD11-8C0E44B087EB}" type="datetime1">
              <a:rPr lang="es-ES" altLang="en-US"/>
              <a:pPr/>
              <a:t>13/9/20</a:t>
            </a:fld>
            <a:endParaRPr lang="es-ES" altLang="en-US"/>
          </a:p>
        </p:txBody>
      </p:sp>
      <p:sp>
        <p:nvSpPr>
          <p:cNvPr id="6" name="4 Marcador de pie de página">
            <a:extLst>
              <a:ext uri="{FF2B5EF4-FFF2-40B4-BE49-F238E27FC236}">
                <a16:creationId xmlns:a16="http://schemas.microsoft.com/office/drawing/2014/main" id="{AE7DC185-C784-471E-ABC5-B284E8A5C73E}"/>
              </a:ext>
            </a:extLst>
          </p:cNvPr>
          <p:cNvSpPr>
            <a:spLocks noGrp="1"/>
          </p:cNvSpPr>
          <p:nvPr>
            <p:ph type="ftr" sz="quarter" idx="11"/>
          </p:nvPr>
        </p:nvSpPr>
        <p:spPr/>
        <p:txBody>
          <a:bodyPr/>
          <a:lstStyle>
            <a:lvl1pPr>
              <a:defRPr/>
            </a:lvl1pPr>
          </a:lstStyle>
          <a:p>
            <a:pPr>
              <a:defRPr/>
            </a:pPr>
            <a:endParaRPr lang="es-ES_tradnl" altLang="es-ES"/>
          </a:p>
        </p:txBody>
      </p:sp>
      <p:sp>
        <p:nvSpPr>
          <p:cNvPr id="7" name="5 Marcador de número de diapositiva">
            <a:extLst>
              <a:ext uri="{FF2B5EF4-FFF2-40B4-BE49-F238E27FC236}">
                <a16:creationId xmlns:a16="http://schemas.microsoft.com/office/drawing/2014/main" id="{52FA47E7-DD85-4C9D-A2A8-BC53729FF93B}"/>
              </a:ext>
            </a:extLst>
          </p:cNvPr>
          <p:cNvSpPr>
            <a:spLocks noGrp="1"/>
          </p:cNvSpPr>
          <p:nvPr>
            <p:ph type="sldNum" sz="quarter" idx="12"/>
          </p:nvPr>
        </p:nvSpPr>
        <p:spPr/>
        <p:txBody>
          <a:bodyPr/>
          <a:lstStyle>
            <a:lvl1pPr>
              <a:defRPr/>
            </a:lvl1pPr>
          </a:lstStyle>
          <a:p>
            <a:fld id="{C80CAAE0-B718-46FE-B76E-B964C7C0DD3D}" type="slidenum">
              <a:rPr lang="es-ES" altLang="en-US"/>
              <a:pPr/>
              <a:t>‹Nº›</a:t>
            </a:fld>
            <a:endParaRPr lang="es-ES" altLang="en-US"/>
          </a:p>
        </p:txBody>
      </p:sp>
    </p:spTree>
    <p:extLst>
      <p:ext uri="{BB962C8B-B14F-4D97-AF65-F5344CB8AC3E}">
        <p14:creationId xmlns:p14="http://schemas.microsoft.com/office/powerpoint/2010/main" val="184060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EAE9"/>
            </a:gs>
            <a:gs pos="64999">
              <a:srgbClr val="F7EAE9"/>
            </a:gs>
            <a:gs pos="64999">
              <a:srgbClr val="FFFFFF"/>
            </a:gs>
            <a:gs pos="100000">
              <a:srgbClr val="C00000"/>
            </a:gs>
          </a:gsLst>
          <a:lin ang="0"/>
        </a:gra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3DC54284-0FB8-4AA7-B8E2-BBBBB99B36A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1027" name="2 Marcador de texto">
            <a:extLst>
              <a:ext uri="{FF2B5EF4-FFF2-40B4-BE49-F238E27FC236}">
                <a16:creationId xmlns:a16="http://schemas.microsoft.com/office/drawing/2014/main" id="{03E7553D-0255-484E-A296-D74F3B98E7E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a:extLst>
              <a:ext uri="{FF2B5EF4-FFF2-40B4-BE49-F238E27FC236}">
                <a16:creationId xmlns:a16="http://schemas.microsoft.com/office/drawing/2014/main" id="{D24591C1-6DD1-4A12-B197-30D184B55F0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390E476-5797-411F-82F8-FBE842D6FC57}" type="datetime1">
              <a:rPr lang="es-ES" altLang="en-US"/>
              <a:pPr/>
              <a:t>13/9/20</a:t>
            </a:fld>
            <a:endParaRPr lang="es-ES" altLang="en-US"/>
          </a:p>
        </p:txBody>
      </p:sp>
      <p:sp>
        <p:nvSpPr>
          <p:cNvPr id="5" name="4 Marcador de pie de página">
            <a:extLst>
              <a:ext uri="{FF2B5EF4-FFF2-40B4-BE49-F238E27FC236}">
                <a16:creationId xmlns:a16="http://schemas.microsoft.com/office/drawing/2014/main" id="{22BDC51F-D0FE-449D-998D-849082BB2348}"/>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es-ES_tradnl" altLang="es-ES"/>
          </a:p>
        </p:txBody>
      </p:sp>
      <p:sp>
        <p:nvSpPr>
          <p:cNvPr id="6" name="5 Marcador de número de diapositiva">
            <a:extLst>
              <a:ext uri="{FF2B5EF4-FFF2-40B4-BE49-F238E27FC236}">
                <a16:creationId xmlns:a16="http://schemas.microsoft.com/office/drawing/2014/main" id="{E0066CC2-91FB-4562-ACD2-E2BB0D44072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0A43BB4-581C-44B9-A90C-3C21A5293CDF}"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18" Type="http://schemas.openxmlformats.org/officeDocument/2006/relationships/customXml" Target="../ink/ink8.xml"/><Relationship Id="rId3" Type="http://schemas.openxmlformats.org/officeDocument/2006/relationships/image" Target="../media/image3.emf"/><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4.xml"/><Relationship Id="rId19"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s>
</file>

<file path=ppt/slides/_rels/slide3.xml.rels><?xml version="1.0" encoding="UTF-8" standalone="yes"?>
<Relationships xmlns="http://schemas.openxmlformats.org/package/2006/relationships"><Relationship Id="rId13" Type="http://schemas.openxmlformats.org/officeDocument/2006/relationships/customXml" Target="../ink/ink14.xml"/><Relationship Id="rId18" Type="http://schemas.openxmlformats.org/officeDocument/2006/relationships/image" Target="../media/image19.png"/><Relationship Id="rId26" Type="http://schemas.openxmlformats.org/officeDocument/2006/relationships/image" Target="../media/image23.png"/><Relationship Id="rId39" Type="http://schemas.openxmlformats.org/officeDocument/2006/relationships/customXml" Target="../ink/ink27.xml"/><Relationship Id="rId21" Type="http://schemas.openxmlformats.org/officeDocument/2006/relationships/customXml" Target="../ink/ink18.xml"/><Relationship Id="rId34" Type="http://schemas.openxmlformats.org/officeDocument/2006/relationships/image" Target="../media/image27.png"/><Relationship Id="rId42" Type="http://schemas.openxmlformats.org/officeDocument/2006/relationships/image" Target="../media/image31.png"/><Relationship Id="rId47" Type="http://schemas.openxmlformats.org/officeDocument/2006/relationships/customXml" Target="../ink/ink31.xml"/><Relationship Id="rId50" Type="http://schemas.openxmlformats.org/officeDocument/2006/relationships/image" Target="../media/image35.png"/><Relationship Id="rId7" Type="http://schemas.openxmlformats.org/officeDocument/2006/relationships/customXml" Target="../ink/ink11.xml"/><Relationship Id="rId2" Type="http://schemas.openxmlformats.org/officeDocument/2006/relationships/notesSlide" Target="../notesSlides/notesSlide2.xml"/><Relationship Id="rId16" Type="http://schemas.openxmlformats.org/officeDocument/2006/relationships/image" Target="../media/image18.png"/><Relationship Id="rId29" Type="http://schemas.openxmlformats.org/officeDocument/2006/relationships/customXml" Target="../ink/ink22.xml"/><Relationship Id="rId11" Type="http://schemas.openxmlformats.org/officeDocument/2006/relationships/customXml" Target="../ink/ink13.xml"/><Relationship Id="rId24" Type="http://schemas.openxmlformats.org/officeDocument/2006/relationships/image" Target="../media/image22.png"/><Relationship Id="rId32" Type="http://schemas.openxmlformats.org/officeDocument/2006/relationships/image" Target="../media/image26.png"/><Relationship Id="rId37" Type="http://schemas.openxmlformats.org/officeDocument/2006/relationships/customXml" Target="../ink/ink26.xml"/><Relationship Id="rId40" Type="http://schemas.openxmlformats.org/officeDocument/2006/relationships/image" Target="../media/image30.png"/><Relationship Id="rId45" Type="http://schemas.openxmlformats.org/officeDocument/2006/relationships/customXml" Target="../ink/ink30.xml"/><Relationship Id="rId5" Type="http://schemas.openxmlformats.org/officeDocument/2006/relationships/customXml" Target="../ink/ink10.xml"/><Relationship Id="rId15" Type="http://schemas.openxmlformats.org/officeDocument/2006/relationships/customXml" Target="../ink/ink15.xml"/><Relationship Id="rId23" Type="http://schemas.openxmlformats.org/officeDocument/2006/relationships/customXml" Target="../ink/ink19.xml"/><Relationship Id="rId28" Type="http://schemas.openxmlformats.org/officeDocument/2006/relationships/image" Target="../media/image24.png"/><Relationship Id="rId36" Type="http://schemas.openxmlformats.org/officeDocument/2006/relationships/image" Target="../media/image28.png"/><Relationship Id="rId49" Type="http://schemas.openxmlformats.org/officeDocument/2006/relationships/customXml" Target="../ink/ink32.xml"/><Relationship Id="rId10" Type="http://schemas.openxmlformats.org/officeDocument/2006/relationships/image" Target="../media/image15.png"/><Relationship Id="rId19" Type="http://schemas.openxmlformats.org/officeDocument/2006/relationships/customXml" Target="../ink/ink17.xml"/><Relationship Id="rId31" Type="http://schemas.openxmlformats.org/officeDocument/2006/relationships/customXml" Target="../ink/ink23.xml"/><Relationship Id="rId44" Type="http://schemas.openxmlformats.org/officeDocument/2006/relationships/image" Target="../media/image32.png"/><Relationship Id="rId52" Type="http://schemas.openxmlformats.org/officeDocument/2006/relationships/image" Target="../media/image36.png"/><Relationship Id="rId4" Type="http://schemas.openxmlformats.org/officeDocument/2006/relationships/image" Target="../media/image12.png"/><Relationship Id="rId9" Type="http://schemas.openxmlformats.org/officeDocument/2006/relationships/customXml" Target="../ink/ink12.xml"/><Relationship Id="rId14" Type="http://schemas.openxmlformats.org/officeDocument/2006/relationships/image" Target="../media/image17.png"/><Relationship Id="rId22" Type="http://schemas.openxmlformats.org/officeDocument/2006/relationships/image" Target="../media/image21.png"/><Relationship Id="rId27" Type="http://schemas.openxmlformats.org/officeDocument/2006/relationships/customXml" Target="../ink/ink21.xml"/><Relationship Id="rId30" Type="http://schemas.openxmlformats.org/officeDocument/2006/relationships/image" Target="../media/image25.png"/><Relationship Id="rId35" Type="http://schemas.openxmlformats.org/officeDocument/2006/relationships/customXml" Target="../ink/ink25.xml"/><Relationship Id="rId43" Type="http://schemas.openxmlformats.org/officeDocument/2006/relationships/customXml" Target="../ink/ink29.xml"/><Relationship Id="rId48" Type="http://schemas.openxmlformats.org/officeDocument/2006/relationships/image" Target="../media/image34.png"/><Relationship Id="rId8" Type="http://schemas.openxmlformats.org/officeDocument/2006/relationships/image" Target="../media/image14.png"/><Relationship Id="rId51" Type="http://schemas.openxmlformats.org/officeDocument/2006/relationships/customXml" Target="../ink/ink33.xml"/><Relationship Id="rId3" Type="http://schemas.openxmlformats.org/officeDocument/2006/relationships/customXml" Target="../ink/ink9.xml"/><Relationship Id="rId12" Type="http://schemas.openxmlformats.org/officeDocument/2006/relationships/image" Target="../media/image16.png"/><Relationship Id="rId17" Type="http://schemas.openxmlformats.org/officeDocument/2006/relationships/customXml" Target="../ink/ink16.xml"/><Relationship Id="rId25" Type="http://schemas.openxmlformats.org/officeDocument/2006/relationships/customXml" Target="../ink/ink20.xml"/><Relationship Id="rId33" Type="http://schemas.openxmlformats.org/officeDocument/2006/relationships/customXml" Target="../ink/ink24.xml"/><Relationship Id="rId38" Type="http://schemas.openxmlformats.org/officeDocument/2006/relationships/image" Target="../media/image29.png"/><Relationship Id="rId46" Type="http://schemas.openxmlformats.org/officeDocument/2006/relationships/image" Target="../media/image33.png"/><Relationship Id="rId20" Type="http://schemas.openxmlformats.org/officeDocument/2006/relationships/image" Target="../media/image20.png"/><Relationship Id="rId41" Type="http://schemas.openxmlformats.org/officeDocument/2006/relationships/customXml" Target="../ink/ink28.xml"/><Relationship Id="rId1" Type="http://schemas.openxmlformats.org/officeDocument/2006/relationships/slideLayout" Target="../slideLayouts/slideLayout1.xml"/><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1 Imagen">
            <a:extLst>
              <a:ext uri="{FF2B5EF4-FFF2-40B4-BE49-F238E27FC236}">
                <a16:creationId xmlns:a16="http://schemas.microsoft.com/office/drawing/2014/main" id="{0DE3A74F-B70F-40E3-B925-C80356494E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ángulo 42">
            <a:extLst>
              <a:ext uri="{FF2B5EF4-FFF2-40B4-BE49-F238E27FC236}">
                <a16:creationId xmlns:a16="http://schemas.microsoft.com/office/drawing/2014/main" id="{71902042-54E6-463E-9AF3-2D763B10914F}"/>
              </a:ext>
            </a:extLst>
          </p:cNvPr>
          <p:cNvSpPr>
            <a:spLocks noChangeArrowheads="1"/>
          </p:cNvSpPr>
          <p:nvPr/>
        </p:nvSpPr>
        <p:spPr bwMode="auto">
          <a:xfrm>
            <a:off x="0" y="6453188"/>
            <a:ext cx="9144000" cy="404812"/>
          </a:xfrm>
          <a:prstGeom prst="rect">
            <a:avLst/>
          </a:prstGeom>
          <a:solidFill>
            <a:srgbClr val="404040">
              <a:alpha val="85881"/>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s-ES_tradnl" altLang="es-ES" sz="1800">
              <a:solidFill>
                <a:srgbClr val="FFFFFF"/>
              </a:solidFill>
            </a:endParaRPr>
          </a:p>
        </p:txBody>
      </p:sp>
      <p:sp>
        <p:nvSpPr>
          <p:cNvPr id="14340" name="7 CuadroTexto">
            <a:extLst>
              <a:ext uri="{FF2B5EF4-FFF2-40B4-BE49-F238E27FC236}">
                <a16:creationId xmlns:a16="http://schemas.microsoft.com/office/drawing/2014/main" id="{7A81C33E-065E-43FF-AE2E-6216CEDBE868}"/>
              </a:ext>
            </a:extLst>
          </p:cNvPr>
          <p:cNvSpPr txBox="1">
            <a:spLocks noChangeArrowheads="1"/>
          </p:cNvSpPr>
          <p:nvPr/>
        </p:nvSpPr>
        <p:spPr bwMode="auto">
          <a:xfrm>
            <a:off x="755650" y="6524625"/>
            <a:ext cx="4392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0000"/>
              </a:lnSpc>
            </a:pPr>
            <a:r>
              <a:rPr lang="es-ES_tradnl" altLang="en-US" sz="1200">
                <a:solidFill>
                  <a:srgbClr val="FFFFFF"/>
                </a:solidFill>
                <a:latin typeface="Trade Gothic LT Std Bold 2" charset="0"/>
              </a:rPr>
              <a:t>Filosofía BACHILLERATO</a:t>
            </a:r>
          </a:p>
        </p:txBody>
      </p:sp>
      <p:sp>
        <p:nvSpPr>
          <p:cNvPr id="14341" name="7 CuadroTexto">
            <a:extLst>
              <a:ext uri="{FF2B5EF4-FFF2-40B4-BE49-F238E27FC236}">
                <a16:creationId xmlns:a16="http://schemas.microsoft.com/office/drawing/2014/main" id="{5F8B7C7F-7C50-4E36-B270-29B947CABF45}"/>
              </a:ext>
            </a:extLst>
          </p:cNvPr>
          <p:cNvSpPr txBox="1">
            <a:spLocks noChangeArrowheads="1"/>
          </p:cNvSpPr>
          <p:nvPr/>
        </p:nvSpPr>
        <p:spPr bwMode="auto">
          <a:xfrm>
            <a:off x="8243888" y="6572250"/>
            <a:ext cx="79216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lnSpc>
                <a:spcPct val="80000"/>
              </a:lnSpc>
            </a:pPr>
            <a:r>
              <a:rPr lang="es-ES_tradnl" altLang="en-US" sz="600">
                <a:solidFill>
                  <a:schemeClr val="bg1"/>
                </a:solidFill>
                <a:latin typeface="Univers LT Std 75 Black" charset="0"/>
              </a:rPr>
              <a:t> © grupo edebé</a:t>
            </a:r>
            <a:endParaRPr lang="es-ES" altLang="en-US" sz="600">
              <a:solidFill>
                <a:schemeClr val="bg1"/>
              </a:solidFill>
              <a:latin typeface="Univers LT Std 75 Black" charset="0"/>
            </a:endParaRPr>
          </a:p>
        </p:txBody>
      </p:sp>
      <p:pic>
        <p:nvPicPr>
          <p:cNvPr id="14342" name="Imagen 48" descr="informatica-resumen-creative-commons1.jpg">
            <a:extLst>
              <a:ext uri="{FF2B5EF4-FFF2-40B4-BE49-F238E27FC236}">
                <a16:creationId xmlns:a16="http://schemas.microsoft.com/office/drawing/2014/main" id="{C44133B9-E019-49FA-96C4-9BD674D4CE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6542088"/>
            <a:ext cx="6429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7 CuadroTexto">
            <a:extLst>
              <a:ext uri="{FF2B5EF4-FFF2-40B4-BE49-F238E27FC236}">
                <a16:creationId xmlns:a16="http://schemas.microsoft.com/office/drawing/2014/main" id="{46B9464E-2648-477A-BBDB-BA0F5B7FFC2A}"/>
              </a:ext>
            </a:extLst>
          </p:cNvPr>
          <p:cNvSpPr txBox="1">
            <a:spLocks noChangeArrowheads="1"/>
          </p:cNvSpPr>
          <p:nvPr/>
        </p:nvSpPr>
        <p:spPr bwMode="auto">
          <a:xfrm>
            <a:off x="6443663" y="6523038"/>
            <a:ext cx="10795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pPr>
            <a:r>
              <a:rPr lang="es-ES_tradnl" altLang="en-US" sz="1400" b="1">
                <a:solidFill>
                  <a:schemeClr val="bg1"/>
                </a:solidFill>
                <a:latin typeface="Univers LT Std 65 Bold" charset="0"/>
              </a:rPr>
              <a:t>edebé</a:t>
            </a:r>
            <a:endParaRPr lang="es-ES" altLang="en-US" sz="1400" b="1">
              <a:solidFill>
                <a:schemeClr val="bg1"/>
              </a:solidFill>
              <a:latin typeface="Univers LT Std 65 Bold" charset="0"/>
            </a:endParaRPr>
          </a:p>
        </p:txBody>
      </p:sp>
      <p:pic>
        <p:nvPicPr>
          <p:cNvPr id="14344" name="Imagen 52">
            <a:extLst>
              <a:ext uri="{FF2B5EF4-FFF2-40B4-BE49-F238E27FC236}">
                <a16:creationId xmlns:a16="http://schemas.microsoft.com/office/drawing/2014/main" id="{003A4D45-9FB5-49DC-A8DB-1935E11B1A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524625"/>
            <a:ext cx="2159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dondear rectángulo de esquina sencilla 12">
            <a:extLst>
              <a:ext uri="{FF2B5EF4-FFF2-40B4-BE49-F238E27FC236}">
                <a16:creationId xmlns:a16="http://schemas.microsoft.com/office/drawing/2014/main" id="{2AC849B4-7872-4383-8B35-348AC5A24BAC}"/>
              </a:ext>
            </a:extLst>
          </p:cNvPr>
          <p:cNvSpPr>
            <a:spLocks noChangeArrowheads="1"/>
          </p:cNvSpPr>
          <p:nvPr/>
        </p:nvSpPr>
        <p:spPr bwMode="auto">
          <a:xfrm rot="10800000">
            <a:off x="1355725" y="1989138"/>
            <a:ext cx="6096000" cy="2160587"/>
          </a:xfrm>
          <a:custGeom>
            <a:avLst/>
            <a:gdLst>
              <a:gd name="T0" fmla="*/ 2637534 w 6553200"/>
              <a:gd name="T1" fmla="*/ 0 h 1081088"/>
              <a:gd name="T2" fmla="*/ 0 w 6553200"/>
              <a:gd name="T3" fmla="*/ 1673937 h 1081088"/>
              <a:gd name="T4" fmla="*/ 2637534 w 6553200"/>
              <a:gd name="T5" fmla="*/ 3347874 h 1081088"/>
              <a:gd name="T6" fmla="*/ 5275068 w 6553200"/>
              <a:gd name="T7" fmla="*/ 1673937 h 1081088"/>
              <a:gd name="T8" fmla="*/ 0 60000 65536"/>
              <a:gd name="T9" fmla="*/ 0 60000 65536"/>
              <a:gd name="T10" fmla="*/ 0 60000 65536"/>
              <a:gd name="T11" fmla="*/ 0 60000 65536"/>
              <a:gd name="T12" fmla="*/ 0 w 6553200"/>
              <a:gd name="T13" fmla="*/ 0 h 1081088"/>
              <a:gd name="T14" fmla="*/ 6500426 w 6553200"/>
              <a:gd name="T15" fmla="*/ 1081088 h 1081088"/>
            </a:gdLst>
            <a:ahLst/>
            <a:cxnLst>
              <a:cxn ang="T8">
                <a:pos x="T0" y="T1"/>
              </a:cxn>
              <a:cxn ang="T9">
                <a:pos x="T2" y="T3"/>
              </a:cxn>
              <a:cxn ang="T10">
                <a:pos x="T4" y="T5"/>
              </a:cxn>
              <a:cxn ang="T11">
                <a:pos x="T6" y="T7"/>
              </a:cxn>
            </a:cxnLst>
            <a:rect l="T12" t="T13" r="T14" b="T15"/>
            <a:pathLst>
              <a:path w="6553200" h="1081088">
                <a:moveTo>
                  <a:pt x="0" y="0"/>
                </a:moveTo>
                <a:lnTo>
                  <a:pt x="6373015" y="0"/>
                </a:lnTo>
                <a:lnTo>
                  <a:pt x="6373014" y="0"/>
                </a:lnTo>
                <a:cubicBezTo>
                  <a:pt x="6472528" y="0"/>
                  <a:pt x="6553200" y="80671"/>
                  <a:pt x="6553200" y="180185"/>
                </a:cubicBezTo>
                <a:lnTo>
                  <a:pt x="6553200" y="1081088"/>
                </a:lnTo>
                <a:lnTo>
                  <a:pt x="0" y="1081088"/>
                </a:lnTo>
                <a:lnTo>
                  <a:pt x="0" y="0"/>
                </a:lnTo>
                <a:close/>
              </a:path>
            </a:pathLst>
          </a:cu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sp>
        <p:nvSpPr>
          <p:cNvPr id="14346" name="7 CuadroTexto">
            <a:extLst>
              <a:ext uri="{FF2B5EF4-FFF2-40B4-BE49-F238E27FC236}">
                <a16:creationId xmlns:a16="http://schemas.microsoft.com/office/drawing/2014/main" id="{E14FF605-50AC-41E0-8DCC-793A417963A2}"/>
              </a:ext>
            </a:extLst>
          </p:cNvPr>
          <p:cNvSpPr txBox="1">
            <a:spLocks noChangeArrowheads="1"/>
          </p:cNvSpPr>
          <p:nvPr/>
        </p:nvSpPr>
        <p:spPr bwMode="auto">
          <a:xfrm>
            <a:off x="1355725" y="2057400"/>
            <a:ext cx="60944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s-ES" altLang="en-US" sz="4000">
                <a:latin typeface="Trade Gothic LT Std" charset="0"/>
              </a:rPr>
              <a:t>Los orígenes del pensamiento.</a:t>
            </a:r>
          </a:p>
          <a:p>
            <a:pPr algn="ctr" eaLnBrk="1" hangingPunct="1"/>
            <a:r>
              <a:rPr lang="es-ES" altLang="en-US" sz="4000">
                <a:latin typeface="Trade Gothic LT Std" charset="0"/>
              </a:rPr>
              <a:t>El paso del mito al logos</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ángulo redondeado 42">
            <a:extLst>
              <a:ext uri="{FF2B5EF4-FFF2-40B4-BE49-F238E27FC236}">
                <a16:creationId xmlns:a16="http://schemas.microsoft.com/office/drawing/2014/main" id="{AE66E41D-7F9F-4F64-9E63-845F7368D726}"/>
              </a:ext>
            </a:extLst>
          </p:cNvPr>
          <p:cNvSpPr>
            <a:spLocks noChangeArrowheads="1"/>
          </p:cNvSpPr>
          <p:nvPr/>
        </p:nvSpPr>
        <p:spPr bwMode="auto">
          <a:xfrm>
            <a:off x="755650" y="5145088"/>
            <a:ext cx="7623175" cy="1073150"/>
          </a:xfrm>
          <a:prstGeom prst="roundRect">
            <a:avLst>
              <a:gd name="adj" fmla="val 5995"/>
            </a:avLst>
          </a:prstGeom>
          <a:solidFill>
            <a:srgbClr val="5F1942">
              <a:alpha val="3098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s-ES_tradnl" altLang="es-ES">
              <a:solidFill>
                <a:srgbClr val="FFFFFF"/>
              </a:solidFill>
            </a:endParaRPr>
          </a:p>
        </p:txBody>
      </p:sp>
      <p:sp>
        <p:nvSpPr>
          <p:cNvPr id="38" name="Rectángulo redondeado 42">
            <a:extLst>
              <a:ext uri="{FF2B5EF4-FFF2-40B4-BE49-F238E27FC236}">
                <a16:creationId xmlns:a16="http://schemas.microsoft.com/office/drawing/2014/main" id="{45F49835-D78F-4C1C-A843-967D097CB617}"/>
              </a:ext>
            </a:extLst>
          </p:cNvPr>
          <p:cNvSpPr>
            <a:spLocks noChangeArrowheads="1"/>
          </p:cNvSpPr>
          <p:nvPr/>
        </p:nvSpPr>
        <p:spPr bwMode="auto">
          <a:xfrm>
            <a:off x="755650" y="1052513"/>
            <a:ext cx="7650163" cy="569912"/>
          </a:xfrm>
          <a:prstGeom prst="roundRect">
            <a:avLst>
              <a:gd name="adj" fmla="val 5995"/>
            </a:avLst>
          </a:prstGeom>
          <a:solidFill>
            <a:schemeClr val="bg1"/>
          </a:solidFill>
          <a:ln w="9525">
            <a:solidFill>
              <a:srgbClr val="5F1942"/>
            </a:solidFill>
            <a:prstDash val="lgDash"/>
            <a:round/>
            <a:headEnd/>
            <a:tailEnd/>
          </a:ln>
          <a:effectLst>
            <a:outerShdw blurRad="40005" dist="19050" dir="5400000" algn="t" rotWithShape="0">
              <a:srgbClr val="7F7F7F">
                <a:alpha val="34998"/>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s-ES_tradnl" altLang="es-ES">
              <a:solidFill>
                <a:srgbClr val="FFFFFF"/>
              </a:solidFill>
            </a:endParaRPr>
          </a:p>
        </p:txBody>
      </p:sp>
      <p:sp>
        <p:nvSpPr>
          <p:cNvPr id="18437" name="7 CuadroTexto">
            <a:extLst>
              <a:ext uri="{FF2B5EF4-FFF2-40B4-BE49-F238E27FC236}">
                <a16:creationId xmlns:a16="http://schemas.microsoft.com/office/drawing/2014/main" id="{67E0C6ED-3172-49BB-A631-BEC2EBEA0B35}"/>
              </a:ext>
            </a:extLst>
          </p:cNvPr>
          <p:cNvSpPr txBox="1">
            <a:spLocks noChangeArrowheads="1"/>
          </p:cNvSpPr>
          <p:nvPr/>
        </p:nvSpPr>
        <p:spPr bwMode="auto">
          <a:xfrm>
            <a:off x="755650" y="6524625"/>
            <a:ext cx="4176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0000"/>
              </a:lnSpc>
            </a:pPr>
            <a:r>
              <a:rPr lang="es-ES_tradnl" altLang="en-US" sz="1200">
                <a:solidFill>
                  <a:srgbClr val="FFFFFF"/>
                </a:solidFill>
                <a:latin typeface="Trade Gothic LT Std Bold 2" charset="0"/>
              </a:rPr>
              <a:t>Filosofía BACHILLERATO</a:t>
            </a:r>
          </a:p>
        </p:txBody>
      </p:sp>
      <p:sp>
        <p:nvSpPr>
          <p:cNvPr id="18438" name="7 CuadroTexto">
            <a:extLst>
              <a:ext uri="{FF2B5EF4-FFF2-40B4-BE49-F238E27FC236}">
                <a16:creationId xmlns:a16="http://schemas.microsoft.com/office/drawing/2014/main" id="{76E77DF7-29AE-4627-9ADB-EFB7299171FB}"/>
              </a:ext>
            </a:extLst>
          </p:cNvPr>
          <p:cNvSpPr txBox="1">
            <a:spLocks noChangeArrowheads="1"/>
          </p:cNvSpPr>
          <p:nvPr/>
        </p:nvSpPr>
        <p:spPr bwMode="auto">
          <a:xfrm>
            <a:off x="8243888" y="6572250"/>
            <a:ext cx="79216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lnSpc>
                <a:spcPct val="80000"/>
              </a:lnSpc>
            </a:pPr>
            <a:r>
              <a:rPr lang="es-ES_tradnl" altLang="en-US" sz="600">
                <a:solidFill>
                  <a:schemeClr val="bg1"/>
                </a:solidFill>
                <a:latin typeface="Univers LT Std 75 Black" charset="0"/>
              </a:rPr>
              <a:t> © grupo edebé</a:t>
            </a:r>
            <a:endParaRPr lang="es-ES" altLang="en-US" sz="600">
              <a:solidFill>
                <a:schemeClr val="bg1"/>
              </a:solidFill>
              <a:latin typeface="Univers LT Std 75 Black" charset="0"/>
            </a:endParaRPr>
          </a:p>
        </p:txBody>
      </p:sp>
      <p:sp>
        <p:nvSpPr>
          <p:cNvPr id="18440" name="7 CuadroTexto">
            <a:extLst>
              <a:ext uri="{FF2B5EF4-FFF2-40B4-BE49-F238E27FC236}">
                <a16:creationId xmlns:a16="http://schemas.microsoft.com/office/drawing/2014/main" id="{0ED10AC6-4500-4F7C-9B87-70F6C4F69853}"/>
              </a:ext>
            </a:extLst>
          </p:cNvPr>
          <p:cNvSpPr txBox="1">
            <a:spLocks noChangeArrowheads="1"/>
          </p:cNvSpPr>
          <p:nvPr/>
        </p:nvSpPr>
        <p:spPr bwMode="auto">
          <a:xfrm>
            <a:off x="6443663" y="6523038"/>
            <a:ext cx="10795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pPr>
            <a:r>
              <a:rPr lang="es-ES_tradnl" altLang="en-US" sz="1400" b="1">
                <a:solidFill>
                  <a:schemeClr val="bg1"/>
                </a:solidFill>
                <a:latin typeface="Univers LT Std 65 Bold" charset="0"/>
              </a:rPr>
              <a:t>edebé</a:t>
            </a:r>
            <a:endParaRPr lang="es-ES" altLang="en-US" sz="1400" b="1">
              <a:solidFill>
                <a:schemeClr val="bg1"/>
              </a:solidFill>
              <a:latin typeface="Univers LT Std 65 Bold" charset="0"/>
            </a:endParaRPr>
          </a:p>
        </p:txBody>
      </p:sp>
      <p:sp>
        <p:nvSpPr>
          <p:cNvPr id="18441" name="7 CuadroTexto">
            <a:extLst>
              <a:ext uri="{FF2B5EF4-FFF2-40B4-BE49-F238E27FC236}">
                <a16:creationId xmlns:a16="http://schemas.microsoft.com/office/drawing/2014/main" id="{07F19366-3455-4BBE-9646-87A3BD48C4B4}"/>
              </a:ext>
            </a:extLst>
          </p:cNvPr>
          <p:cNvSpPr txBox="1">
            <a:spLocks noChangeArrowheads="1"/>
          </p:cNvSpPr>
          <p:nvPr/>
        </p:nvSpPr>
        <p:spPr bwMode="auto">
          <a:xfrm>
            <a:off x="395288" y="404813"/>
            <a:ext cx="78438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0000"/>
              </a:lnSpc>
            </a:pPr>
            <a:r>
              <a:rPr lang="es-ES" altLang="en-US" sz="3000" b="1" dirty="0">
                <a:solidFill>
                  <a:srgbClr val="370F28"/>
                </a:solidFill>
                <a:latin typeface="Trade Gothic LT Std" charset="0"/>
              </a:rPr>
              <a:t>3. Explicación racional de la naturaleza </a:t>
            </a:r>
          </a:p>
        </p:txBody>
      </p:sp>
      <p:sp>
        <p:nvSpPr>
          <p:cNvPr id="21" name="Rectángulo redondeado 20">
            <a:extLst>
              <a:ext uri="{FF2B5EF4-FFF2-40B4-BE49-F238E27FC236}">
                <a16:creationId xmlns:a16="http://schemas.microsoft.com/office/drawing/2014/main" id="{7699EB27-6385-4B67-B3EF-9A695CE0DEA4}"/>
              </a:ext>
            </a:extLst>
          </p:cNvPr>
          <p:cNvSpPr>
            <a:spLocks noChangeArrowheads="1"/>
          </p:cNvSpPr>
          <p:nvPr/>
        </p:nvSpPr>
        <p:spPr bwMode="auto">
          <a:xfrm>
            <a:off x="755650" y="1844675"/>
            <a:ext cx="3887788" cy="574675"/>
          </a:xfrm>
          <a:prstGeom prst="roundRect">
            <a:avLst>
              <a:gd name="adj" fmla="val 16667"/>
            </a:avLst>
          </a:prstGeom>
          <a:solidFill>
            <a:srgbClr val="5F194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s-ES_tradnl" altLang="es-ES" sz="1800">
              <a:solidFill>
                <a:srgbClr val="FFFFFF"/>
              </a:solidFill>
            </a:endParaRPr>
          </a:p>
        </p:txBody>
      </p:sp>
      <p:sp>
        <p:nvSpPr>
          <p:cNvPr id="22" name="Redondear rectángulo de esquina sencilla 21">
            <a:extLst>
              <a:ext uri="{FF2B5EF4-FFF2-40B4-BE49-F238E27FC236}">
                <a16:creationId xmlns:a16="http://schemas.microsoft.com/office/drawing/2014/main" id="{F3CCA4F3-FD65-4F37-B440-BA64AAAA7BEA}"/>
              </a:ext>
            </a:extLst>
          </p:cNvPr>
          <p:cNvSpPr>
            <a:spLocks noChangeArrowheads="1"/>
          </p:cNvSpPr>
          <p:nvPr/>
        </p:nvSpPr>
        <p:spPr bwMode="auto">
          <a:xfrm rot="10800000">
            <a:off x="755650" y="2565400"/>
            <a:ext cx="3887788" cy="2376488"/>
          </a:xfrm>
          <a:custGeom>
            <a:avLst/>
            <a:gdLst>
              <a:gd name="T0" fmla="*/ 2281072 w 3313112"/>
              <a:gd name="T1" fmla="*/ 0 h 1008062"/>
              <a:gd name="T2" fmla="*/ 0 w 3313112"/>
              <a:gd name="T3" fmla="*/ 2801264 h 1008062"/>
              <a:gd name="T4" fmla="*/ 2281072 w 3313112"/>
              <a:gd name="T5" fmla="*/ 5602528 h 1008062"/>
              <a:gd name="T6" fmla="*/ 4562144 w 3313112"/>
              <a:gd name="T7" fmla="*/ 2801264 h 1008062"/>
              <a:gd name="T8" fmla="*/ 0 60000 65536"/>
              <a:gd name="T9" fmla="*/ 0 60000 65536"/>
              <a:gd name="T10" fmla="*/ 0 60000 65536"/>
              <a:gd name="T11" fmla="*/ 0 60000 65536"/>
              <a:gd name="T12" fmla="*/ 0 w 3313112"/>
              <a:gd name="T13" fmla="*/ 0 h 1008062"/>
              <a:gd name="T14" fmla="*/ 3263902 w 3313112"/>
              <a:gd name="T15" fmla="*/ 1008062 h 1008062"/>
            </a:gdLst>
            <a:ahLst/>
            <a:cxnLst>
              <a:cxn ang="T8">
                <a:pos x="T0" y="T1"/>
              </a:cxn>
              <a:cxn ang="T9">
                <a:pos x="T2" y="T3"/>
              </a:cxn>
              <a:cxn ang="T10">
                <a:pos x="T4" y="T5"/>
              </a:cxn>
              <a:cxn ang="T11">
                <a:pos x="T6" y="T7"/>
              </a:cxn>
            </a:cxnLst>
            <a:rect l="T12" t="T13" r="T14" b="T15"/>
            <a:pathLst>
              <a:path w="3313112" h="1008062">
                <a:moveTo>
                  <a:pt x="0" y="0"/>
                </a:moveTo>
                <a:lnTo>
                  <a:pt x="3145098" y="0"/>
                </a:lnTo>
                <a:lnTo>
                  <a:pt x="3145097" y="0"/>
                </a:lnTo>
                <a:cubicBezTo>
                  <a:pt x="3237889" y="0"/>
                  <a:pt x="3313112" y="75222"/>
                  <a:pt x="3313112" y="168014"/>
                </a:cubicBezTo>
                <a:lnTo>
                  <a:pt x="3313112" y="1008062"/>
                </a:lnTo>
                <a:lnTo>
                  <a:pt x="0" y="1008062"/>
                </a:lnTo>
                <a:lnTo>
                  <a:pt x="0" y="0"/>
                </a:lnTo>
                <a:close/>
              </a:path>
            </a:pathLst>
          </a:custGeom>
          <a:solidFill>
            <a:schemeClr val="bg1"/>
          </a:solidFill>
          <a:ln w="9525">
            <a:solidFill>
              <a:srgbClr val="5F1942"/>
            </a:solidFill>
            <a:miter lim="800000"/>
            <a:headEnd/>
            <a:tailEnd/>
          </a:ln>
          <a:effectLst>
            <a:outerShdw blurRad="40000" dist="23000" dir="5400000" rotWithShape="0">
              <a:srgbClr val="7F7F7F">
                <a:alpha val="34998"/>
              </a:srgbClr>
            </a:outerShdw>
          </a:effectLst>
        </p:spPr>
        <p:txBody>
          <a:bodyPr anchor="ctr"/>
          <a:lstStyle/>
          <a:p>
            <a:endParaRPr lang="en-US"/>
          </a:p>
        </p:txBody>
      </p:sp>
      <p:sp>
        <p:nvSpPr>
          <p:cNvPr id="18444" name="7 CuadroTexto">
            <a:extLst>
              <a:ext uri="{FF2B5EF4-FFF2-40B4-BE49-F238E27FC236}">
                <a16:creationId xmlns:a16="http://schemas.microsoft.com/office/drawing/2014/main" id="{3504D9F1-4B1D-45C8-95A4-1141C4890170}"/>
              </a:ext>
            </a:extLst>
          </p:cNvPr>
          <p:cNvSpPr txBox="1">
            <a:spLocks noChangeArrowheads="1"/>
          </p:cNvSpPr>
          <p:nvPr/>
        </p:nvSpPr>
        <p:spPr bwMode="auto">
          <a:xfrm>
            <a:off x="863600" y="2606675"/>
            <a:ext cx="37036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None/>
            </a:pPr>
            <a:r>
              <a:rPr lang="es-ES" altLang="en-US" sz="1400">
                <a:latin typeface="Trade Gothic LT Std" charset="0"/>
              </a:rPr>
              <a:t>Tales de Mileto y sus discípulos, Anaximandro y Anaxímenes, buscaban una explicación de la naturaleza a partir del pensamiento racional (logos). Buscaban, mediante el ejercicio del pensamiento, un principio (arkhé) que explicase la naturaleza (physis). Este principio Tales consideró que era el agua, mientras Anaximandro dijo que era el </a:t>
            </a:r>
            <a:r>
              <a:rPr lang="es-ES" altLang="en-US" sz="1400" i="1">
                <a:latin typeface="Trade Gothic LT Std" charset="0"/>
              </a:rPr>
              <a:t>apeiron</a:t>
            </a:r>
            <a:r>
              <a:rPr lang="es-ES" altLang="en-US" sz="1400">
                <a:latin typeface="Trade Gothic LT Std" charset="0"/>
              </a:rPr>
              <a:t>, y otros filósofos consideraron distintos elementos. </a:t>
            </a:r>
          </a:p>
        </p:txBody>
      </p:sp>
      <p:sp>
        <p:nvSpPr>
          <p:cNvPr id="18445" name="7 CuadroTexto">
            <a:extLst>
              <a:ext uri="{FF2B5EF4-FFF2-40B4-BE49-F238E27FC236}">
                <a16:creationId xmlns:a16="http://schemas.microsoft.com/office/drawing/2014/main" id="{546861BD-964C-4445-898F-2BCE94C5DF05}"/>
              </a:ext>
            </a:extLst>
          </p:cNvPr>
          <p:cNvSpPr txBox="1">
            <a:spLocks noChangeArrowheads="1"/>
          </p:cNvSpPr>
          <p:nvPr/>
        </p:nvSpPr>
        <p:spPr bwMode="auto">
          <a:xfrm>
            <a:off x="828675" y="1808163"/>
            <a:ext cx="3738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s-ES" altLang="en-US" sz="1800">
                <a:solidFill>
                  <a:schemeClr val="bg1"/>
                </a:solidFill>
                <a:latin typeface="Trade Gothic LT Std" charset="0"/>
              </a:rPr>
              <a:t>3.1. Primera cuna: la escuela de Mileto</a:t>
            </a:r>
          </a:p>
        </p:txBody>
      </p:sp>
      <p:pic>
        <p:nvPicPr>
          <p:cNvPr id="18446" name="Imagen 40">
            <a:extLst>
              <a:ext uri="{FF2B5EF4-FFF2-40B4-BE49-F238E27FC236}">
                <a16:creationId xmlns:a16="http://schemas.microsoft.com/office/drawing/2014/main" id="{C400F549-80C3-4BCD-9D27-DF561640B2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524625"/>
            <a:ext cx="2159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7 CuadroTexto">
            <a:extLst>
              <a:ext uri="{FF2B5EF4-FFF2-40B4-BE49-F238E27FC236}">
                <a16:creationId xmlns:a16="http://schemas.microsoft.com/office/drawing/2014/main" id="{D65F9697-4C90-46B2-B828-89CD1AF164D0}"/>
              </a:ext>
            </a:extLst>
          </p:cNvPr>
          <p:cNvSpPr txBox="1">
            <a:spLocks noChangeArrowheads="1"/>
          </p:cNvSpPr>
          <p:nvPr/>
        </p:nvSpPr>
        <p:spPr bwMode="auto">
          <a:xfrm>
            <a:off x="911225" y="1112838"/>
            <a:ext cx="7343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s-ES" altLang="en-US" sz="1200">
                <a:latin typeface="Trade Gothic LT Std" charset="0"/>
              </a:rPr>
              <a:t>El logos es aquel pensamiento que va más allá la pluralidad que presentan, en apariencia, los relatos míticos, así como la información que dan los sentidos.</a:t>
            </a:r>
          </a:p>
        </p:txBody>
      </p:sp>
      <p:sp>
        <p:nvSpPr>
          <p:cNvPr id="18448" name="7 CuadroTexto">
            <a:extLst>
              <a:ext uri="{FF2B5EF4-FFF2-40B4-BE49-F238E27FC236}">
                <a16:creationId xmlns:a16="http://schemas.microsoft.com/office/drawing/2014/main" id="{D46D8AE8-083D-40C2-859F-6D05BDDAECB1}"/>
              </a:ext>
            </a:extLst>
          </p:cNvPr>
          <p:cNvSpPr txBox="1">
            <a:spLocks noChangeArrowheads="1"/>
          </p:cNvSpPr>
          <p:nvPr/>
        </p:nvSpPr>
        <p:spPr bwMode="auto">
          <a:xfrm>
            <a:off x="877888" y="5173663"/>
            <a:ext cx="7388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None/>
            </a:pPr>
            <a:r>
              <a:rPr lang="es-ES" altLang="en-US" sz="1200">
                <a:latin typeface="Trade Gothic LT Std" charset="0"/>
              </a:rPr>
              <a:t>¿Qué hace posible el florecimiento del </a:t>
            </a:r>
            <a:r>
              <a:rPr lang="es-ES" altLang="en-US" sz="1200" i="1">
                <a:latin typeface="Trade Gothic LT Std" charset="0"/>
              </a:rPr>
              <a:t>logos</a:t>
            </a:r>
            <a:r>
              <a:rPr lang="es-ES" altLang="en-US" sz="1200">
                <a:latin typeface="Trade Gothic LT Std" charset="0"/>
              </a:rPr>
              <a:t>?</a:t>
            </a:r>
          </a:p>
          <a:p>
            <a:pPr>
              <a:buFont typeface="Arial" panose="020B0604020202020204" pitchFamily="34" charset="0"/>
              <a:buNone/>
            </a:pPr>
            <a:endParaRPr lang="es-ES" altLang="en-US" sz="1200">
              <a:latin typeface="Trade Gothic LT Std" charset="0"/>
            </a:endParaRPr>
          </a:p>
          <a:p>
            <a:pPr>
              <a:buFont typeface="Arial" panose="020B0604020202020204" pitchFamily="34" charset="0"/>
              <a:buChar char="•"/>
            </a:pPr>
            <a:r>
              <a:rPr lang="es-ES" altLang="en-US" sz="1200">
                <a:latin typeface="Trade Gothic LT Std" charset="0"/>
              </a:rPr>
              <a:t>Las polis de Jonia, como Mileto, eran sociedades abiertas.</a:t>
            </a:r>
          </a:p>
          <a:p>
            <a:pPr>
              <a:buFont typeface="Arial" panose="020B0604020202020204" pitchFamily="34" charset="0"/>
              <a:buChar char="•"/>
            </a:pPr>
            <a:r>
              <a:rPr lang="es-ES" altLang="en-US" sz="1200">
                <a:latin typeface="Trade Gothic LT Std" charset="0"/>
              </a:rPr>
              <a:t>Tenían contacto con los diversos mitos de otros pueblos.</a:t>
            </a:r>
          </a:p>
          <a:p>
            <a:pPr>
              <a:buFont typeface="Arial" panose="020B0604020202020204" pitchFamily="34" charset="0"/>
              <a:buChar char="•"/>
            </a:pPr>
            <a:r>
              <a:rPr lang="es-ES" altLang="en-US" sz="1200">
                <a:latin typeface="Trade Gothic LT Std" charset="0"/>
              </a:rPr>
              <a:t>Ningún dogma se imponía a su religión ni a sus mitos, difundidos por poetas.</a:t>
            </a:r>
          </a:p>
        </p:txBody>
      </p:sp>
      <p:sp>
        <p:nvSpPr>
          <p:cNvPr id="40" name="Rectángulo redondeado 24">
            <a:extLst>
              <a:ext uri="{FF2B5EF4-FFF2-40B4-BE49-F238E27FC236}">
                <a16:creationId xmlns:a16="http://schemas.microsoft.com/office/drawing/2014/main" id="{CA32F0E6-14D0-4463-BA9C-AC584AFE2B56}"/>
              </a:ext>
            </a:extLst>
          </p:cNvPr>
          <p:cNvSpPr>
            <a:spLocks noChangeArrowheads="1"/>
          </p:cNvSpPr>
          <p:nvPr/>
        </p:nvSpPr>
        <p:spPr bwMode="auto">
          <a:xfrm>
            <a:off x="5003800" y="1844675"/>
            <a:ext cx="3375025" cy="574675"/>
          </a:xfrm>
          <a:prstGeom prst="roundRect">
            <a:avLst>
              <a:gd name="adj" fmla="val 16667"/>
            </a:avLst>
          </a:prstGeom>
          <a:solidFill>
            <a:srgbClr val="5F194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s-ES_tradnl" altLang="es-ES" sz="1800">
              <a:solidFill>
                <a:srgbClr val="FFFFFF"/>
              </a:solidFill>
            </a:endParaRPr>
          </a:p>
        </p:txBody>
      </p:sp>
      <p:sp>
        <p:nvSpPr>
          <p:cNvPr id="18450" name="7 CuadroTexto">
            <a:extLst>
              <a:ext uri="{FF2B5EF4-FFF2-40B4-BE49-F238E27FC236}">
                <a16:creationId xmlns:a16="http://schemas.microsoft.com/office/drawing/2014/main" id="{6AC6B085-1837-4AFE-8413-DE71BF25EC72}"/>
              </a:ext>
            </a:extLst>
          </p:cNvPr>
          <p:cNvSpPr txBox="1">
            <a:spLocks noChangeArrowheads="1"/>
          </p:cNvSpPr>
          <p:nvPr/>
        </p:nvSpPr>
        <p:spPr bwMode="auto">
          <a:xfrm>
            <a:off x="5148263" y="1809750"/>
            <a:ext cx="3106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s-ES" altLang="en-US" sz="1800">
                <a:solidFill>
                  <a:srgbClr val="FFFFFF"/>
                </a:solidFill>
                <a:latin typeface="Trade Gothic LT Std" charset="0"/>
              </a:rPr>
              <a:t>3.2. Segunda cuna: los pitagóricos</a:t>
            </a:r>
          </a:p>
        </p:txBody>
      </p:sp>
      <p:sp>
        <p:nvSpPr>
          <p:cNvPr id="42" name="Redondear rectángulo de esquina sencilla 30">
            <a:extLst>
              <a:ext uri="{FF2B5EF4-FFF2-40B4-BE49-F238E27FC236}">
                <a16:creationId xmlns:a16="http://schemas.microsoft.com/office/drawing/2014/main" id="{E648D891-6EE1-416F-83A9-1804C6E328CA}"/>
              </a:ext>
            </a:extLst>
          </p:cNvPr>
          <p:cNvSpPr>
            <a:spLocks noChangeArrowheads="1"/>
          </p:cNvSpPr>
          <p:nvPr/>
        </p:nvSpPr>
        <p:spPr bwMode="auto">
          <a:xfrm rot="10800000">
            <a:off x="5003800" y="2565400"/>
            <a:ext cx="3375025" cy="2376488"/>
          </a:xfrm>
          <a:custGeom>
            <a:avLst/>
            <a:gdLst>
              <a:gd name="T0" fmla="*/ 1581857 w 3600450"/>
              <a:gd name="T1" fmla="*/ 0 h 1512888"/>
              <a:gd name="T2" fmla="*/ 0 w 3600450"/>
              <a:gd name="T3" fmla="*/ 1866528 h 1512888"/>
              <a:gd name="T4" fmla="*/ 1581857 w 3600450"/>
              <a:gd name="T5" fmla="*/ 3733056 h 1512888"/>
              <a:gd name="T6" fmla="*/ 3163714 w 3600450"/>
              <a:gd name="T7" fmla="*/ 1866528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endParaRPr lang="en-US"/>
          </a:p>
        </p:txBody>
      </p:sp>
      <p:sp>
        <p:nvSpPr>
          <p:cNvPr id="18452" name="7 CuadroTexto">
            <a:extLst>
              <a:ext uri="{FF2B5EF4-FFF2-40B4-BE49-F238E27FC236}">
                <a16:creationId xmlns:a16="http://schemas.microsoft.com/office/drawing/2014/main" id="{8251C604-64F3-4115-9B76-BE2D47B8766C}"/>
              </a:ext>
            </a:extLst>
          </p:cNvPr>
          <p:cNvSpPr txBox="1">
            <a:spLocks noChangeArrowheads="1"/>
          </p:cNvSpPr>
          <p:nvPr/>
        </p:nvSpPr>
        <p:spPr bwMode="auto">
          <a:xfrm>
            <a:off x="5148263" y="2641600"/>
            <a:ext cx="31511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s-ES" altLang="en-US" sz="1400">
                <a:latin typeface="Trade Gothic LT Std" charset="0"/>
              </a:rPr>
              <a:t>La secta de los pitagóricos, fundada por Pitágoras de Samos, tenía un carácter iniciático cuyo objetivo era la purificación del alma a través del intelecto y el cuerpo. Su doctrina era religiosa, moral y política, no estrictamente filosófica.</a:t>
            </a:r>
          </a:p>
          <a:p>
            <a:pPr>
              <a:buFont typeface="Arial" panose="020B0604020202020204" pitchFamily="34" charset="0"/>
              <a:buNone/>
            </a:pPr>
            <a:r>
              <a:rPr lang="es-ES" altLang="en-US" sz="1400">
                <a:latin typeface="Trade Gothic LT Std" charset="0"/>
              </a:rPr>
              <a:t>Los pitagóricos explicaron el cosmos a partir de la geometría y las matemáticas.</a:t>
            </a:r>
          </a:p>
        </p:txBody>
      </p:sp>
      <mc:AlternateContent xmlns:mc="http://schemas.openxmlformats.org/markup-compatibility/2006">
        <mc:Choice xmlns:p14="http://schemas.microsoft.com/office/powerpoint/2010/main" Requires="p14">
          <p:contentPart p14:bwMode="auto" r:id="rId4">
            <p14:nvContentPartPr>
              <p14:cNvPr id="2" name="Entrada de lápiz 1">
                <a:extLst>
                  <a:ext uri="{FF2B5EF4-FFF2-40B4-BE49-F238E27FC236}">
                    <a16:creationId xmlns:a16="http://schemas.microsoft.com/office/drawing/2014/main" id="{1BE0157A-074A-614E-A962-2CDB9EFA0C27}"/>
                  </a:ext>
                </a:extLst>
              </p14:cNvPr>
              <p14:cNvContentPartPr/>
              <p14:nvPr/>
            </p14:nvContentPartPr>
            <p14:xfrm>
              <a:off x="1529465" y="3400975"/>
              <a:ext cx="2482560" cy="69480"/>
            </p14:xfrm>
          </p:contentPart>
        </mc:Choice>
        <mc:Fallback>
          <p:pic>
            <p:nvPicPr>
              <p:cNvPr id="2" name="Entrada de lápiz 1">
                <a:extLst>
                  <a:ext uri="{FF2B5EF4-FFF2-40B4-BE49-F238E27FC236}">
                    <a16:creationId xmlns:a16="http://schemas.microsoft.com/office/drawing/2014/main" id="{1BE0157A-074A-614E-A962-2CDB9EFA0C27}"/>
                  </a:ext>
                </a:extLst>
              </p:cNvPr>
              <p:cNvPicPr/>
              <p:nvPr/>
            </p:nvPicPr>
            <p:blipFill>
              <a:blip r:embed="rId5"/>
              <a:stretch>
                <a:fillRect/>
              </a:stretch>
            </p:blipFill>
            <p:spPr>
              <a:xfrm>
                <a:off x="1475825" y="3293335"/>
                <a:ext cx="25902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Entrada de lápiz 2">
                <a:extLst>
                  <a:ext uri="{FF2B5EF4-FFF2-40B4-BE49-F238E27FC236}">
                    <a16:creationId xmlns:a16="http://schemas.microsoft.com/office/drawing/2014/main" id="{CF7F56BB-369C-1946-8372-D0745E6EBF48}"/>
                  </a:ext>
                </a:extLst>
              </p14:cNvPr>
              <p14:cNvContentPartPr/>
              <p14:nvPr/>
            </p14:nvContentPartPr>
            <p14:xfrm>
              <a:off x="1018265" y="3587095"/>
              <a:ext cx="2364480" cy="85680"/>
            </p14:xfrm>
          </p:contentPart>
        </mc:Choice>
        <mc:Fallback>
          <p:pic>
            <p:nvPicPr>
              <p:cNvPr id="3" name="Entrada de lápiz 2">
                <a:extLst>
                  <a:ext uri="{FF2B5EF4-FFF2-40B4-BE49-F238E27FC236}">
                    <a16:creationId xmlns:a16="http://schemas.microsoft.com/office/drawing/2014/main" id="{CF7F56BB-369C-1946-8372-D0745E6EBF48}"/>
                  </a:ext>
                </a:extLst>
              </p:cNvPr>
              <p:cNvPicPr/>
              <p:nvPr/>
            </p:nvPicPr>
            <p:blipFill>
              <a:blip r:embed="rId7"/>
              <a:stretch>
                <a:fillRect/>
              </a:stretch>
            </p:blipFill>
            <p:spPr>
              <a:xfrm>
                <a:off x="964625" y="3479455"/>
                <a:ext cx="24721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Entrada de lápiz 3">
                <a:extLst>
                  <a:ext uri="{FF2B5EF4-FFF2-40B4-BE49-F238E27FC236}">
                    <a16:creationId xmlns:a16="http://schemas.microsoft.com/office/drawing/2014/main" id="{6E3F35FA-AEEC-804A-812D-A185E901353E}"/>
                  </a:ext>
                </a:extLst>
              </p14:cNvPr>
              <p14:cNvContentPartPr/>
              <p14:nvPr/>
            </p14:nvContentPartPr>
            <p14:xfrm>
              <a:off x="3428825" y="3612295"/>
              <a:ext cx="1050840" cy="72360"/>
            </p14:xfrm>
          </p:contentPart>
        </mc:Choice>
        <mc:Fallback>
          <p:pic>
            <p:nvPicPr>
              <p:cNvPr id="4" name="Entrada de lápiz 3">
                <a:extLst>
                  <a:ext uri="{FF2B5EF4-FFF2-40B4-BE49-F238E27FC236}">
                    <a16:creationId xmlns:a16="http://schemas.microsoft.com/office/drawing/2014/main" id="{6E3F35FA-AEEC-804A-812D-A185E901353E}"/>
                  </a:ext>
                </a:extLst>
              </p:cNvPr>
              <p:cNvPicPr/>
              <p:nvPr/>
            </p:nvPicPr>
            <p:blipFill>
              <a:blip r:embed="rId9"/>
              <a:stretch>
                <a:fillRect/>
              </a:stretch>
            </p:blipFill>
            <p:spPr>
              <a:xfrm>
                <a:off x="3374825" y="3504295"/>
                <a:ext cx="11584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Entrada de lápiz 4">
                <a:extLst>
                  <a:ext uri="{FF2B5EF4-FFF2-40B4-BE49-F238E27FC236}">
                    <a16:creationId xmlns:a16="http://schemas.microsoft.com/office/drawing/2014/main" id="{639B738D-BAF4-8C44-A04D-18892A8F6CB1}"/>
                  </a:ext>
                </a:extLst>
              </p14:cNvPr>
              <p14:cNvContentPartPr/>
              <p14:nvPr/>
            </p14:nvContentPartPr>
            <p14:xfrm>
              <a:off x="963905" y="3816775"/>
              <a:ext cx="1510920" cy="69480"/>
            </p14:xfrm>
          </p:contentPart>
        </mc:Choice>
        <mc:Fallback>
          <p:pic>
            <p:nvPicPr>
              <p:cNvPr id="5" name="Entrada de lápiz 4">
                <a:extLst>
                  <a:ext uri="{FF2B5EF4-FFF2-40B4-BE49-F238E27FC236}">
                    <a16:creationId xmlns:a16="http://schemas.microsoft.com/office/drawing/2014/main" id="{639B738D-BAF4-8C44-A04D-18892A8F6CB1}"/>
                  </a:ext>
                </a:extLst>
              </p:cNvPr>
              <p:cNvPicPr/>
              <p:nvPr/>
            </p:nvPicPr>
            <p:blipFill>
              <a:blip r:embed="rId11"/>
              <a:stretch>
                <a:fillRect/>
              </a:stretch>
            </p:blipFill>
            <p:spPr>
              <a:xfrm>
                <a:off x="909905" y="3708775"/>
                <a:ext cx="16185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Entrada de lápiz 5">
                <a:extLst>
                  <a:ext uri="{FF2B5EF4-FFF2-40B4-BE49-F238E27FC236}">
                    <a16:creationId xmlns:a16="http://schemas.microsoft.com/office/drawing/2014/main" id="{5E828284-861B-2444-8E53-A0C81421B03A}"/>
                  </a:ext>
                </a:extLst>
              </p14:cNvPr>
              <p14:cNvContentPartPr/>
              <p14:nvPr/>
            </p14:nvContentPartPr>
            <p14:xfrm>
              <a:off x="5281745" y="3406735"/>
              <a:ext cx="2349720" cy="57960"/>
            </p14:xfrm>
          </p:contentPart>
        </mc:Choice>
        <mc:Fallback>
          <p:pic>
            <p:nvPicPr>
              <p:cNvPr id="6" name="Entrada de lápiz 5">
                <a:extLst>
                  <a:ext uri="{FF2B5EF4-FFF2-40B4-BE49-F238E27FC236}">
                    <a16:creationId xmlns:a16="http://schemas.microsoft.com/office/drawing/2014/main" id="{5E828284-861B-2444-8E53-A0C81421B03A}"/>
                  </a:ext>
                </a:extLst>
              </p:cNvPr>
              <p:cNvPicPr/>
              <p:nvPr/>
            </p:nvPicPr>
            <p:blipFill>
              <a:blip r:embed="rId13"/>
              <a:stretch>
                <a:fillRect/>
              </a:stretch>
            </p:blipFill>
            <p:spPr>
              <a:xfrm>
                <a:off x="5228105" y="3299095"/>
                <a:ext cx="24573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Entrada de lápiz 6">
                <a:extLst>
                  <a:ext uri="{FF2B5EF4-FFF2-40B4-BE49-F238E27FC236}">
                    <a16:creationId xmlns:a16="http://schemas.microsoft.com/office/drawing/2014/main" id="{ADF91CFC-CFF1-064E-8C99-1DA291C78B9F}"/>
                  </a:ext>
                </a:extLst>
              </p14:cNvPr>
              <p14:cNvContentPartPr/>
              <p14:nvPr/>
            </p14:nvContentPartPr>
            <p14:xfrm>
              <a:off x="5201105" y="3597535"/>
              <a:ext cx="1668600" cy="110160"/>
            </p14:xfrm>
          </p:contentPart>
        </mc:Choice>
        <mc:Fallback>
          <p:pic>
            <p:nvPicPr>
              <p:cNvPr id="7" name="Entrada de lápiz 6">
                <a:extLst>
                  <a:ext uri="{FF2B5EF4-FFF2-40B4-BE49-F238E27FC236}">
                    <a16:creationId xmlns:a16="http://schemas.microsoft.com/office/drawing/2014/main" id="{ADF91CFC-CFF1-064E-8C99-1DA291C78B9F}"/>
                  </a:ext>
                </a:extLst>
              </p:cNvPr>
              <p:cNvPicPr/>
              <p:nvPr/>
            </p:nvPicPr>
            <p:blipFill>
              <a:blip r:embed="rId15"/>
              <a:stretch>
                <a:fillRect/>
              </a:stretch>
            </p:blipFill>
            <p:spPr>
              <a:xfrm>
                <a:off x="5147105" y="3489535"/>
                <a:ext cx="17762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Entrada de lápiz 7">
                <a:extLst>
                  <a:ext uri="{FF2B5EF4-FFF2-40B4-BE49-F238E27FC236}">
                    <a16:creationId xmlns:a16="http://schemas.microsoft.com/office/drawing/2014/main" id="{E42BA372-E785-1F40-8E06-168734E54D86}"/>
                  </a:ext>
                </a:extLst>
              </p14:cNvPr>
              <p14:cNvContentPartPr/>
              <p14:nvPr/>
            </p14:nvContentPartPr>
            <p14:xfrm>
              <a:off x="5229905" y="4279375"/>
              <a:ext cx="2797560" cy="86400"/>
            </p14:xfrm>
          </p:contentPart>
        </mc:Choice>
        <mc:Fallback>
          <p:pic>
            <p:nvPicPr>
              <p:cNvPr id="8" name="Entrada de lápiz 7">
                <a:extLst>
                  <a:ext uri="{FF2B5EF4-FFF2-40B4-BE49-F238E27FC236}">
                    <a16:creationId xmlns:a16="http://schemas.microsoft.com/office/drawing/2014/main" id="{E42BA372-E785-1F40-8E06-168734E54D86}"/>
                  </a:ext>
                </a:extLst>
              </p:cNvPr>
              <p:cNvPicPr/>
              <p:nvPr/>
            </p:nvPicPr>
            <p:blipFill>
              <a:blip r:embed="rId17"/>
              <a:stretch>
                <a:fillRect/>
              </a:stretch>
            </p:blipFill>
            <p:spPr>
              <a:xfrm>
                <a:off x="5176265" y="4171375"/>
                <a:ext cx="290520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Entrada de lápiz 8">
                <a:extLst>
                  <a:ext uri="{FF2B5EF4-FFF2-40B4-BE49-F238E27FC236}">
                    <a16:creationId xmlns:a16="http://schemas.microsoft.com/office/drawing/2014/main" id="{55C16387-0140-4A46-8BAD-DDF56A059FBC}"/>
                  </a:ext>
                </a:extLst>
              </p14:cNvPr>
              <p14:cNvContentPartPr/>
              <p14:nvPr/>
            </p14:nvContentPartPr>
            <p14:xfrm>
              <a:off x="5293265" y="4452535"/>
              <a:ext cx="2861640" cy="97920"/>
            </p14:xfrm>
          </p:contentPart>
        </mc:Choice>
        <mc:Fallback>
          <p:pic>
            <p:nvPicPr>
              <p:cNvPr id="9" name="Entrada de lápiz 8">
                <a:extLst>
                  <a:ext uri="{FF2B5EF4-FFF2-40B4-BE49-F238E27FC236}">
                    <a16:creationId xmlns:a16="http://schemas.microsoft.com/office/drawing/2014/main" id="{55C16387-0140-4A46-8BAD-DDF56A059FBC}"/>
                  </a:ext>
                </a:extLst>
              </p:cNvPr>
              <p:cNvPicPr/>
              <p:nvPr/>
            </p:nvPicPr>
            <p:blipFill>
              <a:blip r:embed="rId19"/>
              <a:stretch>
                <a:fillRect/>
              </a:stretch>
            </p:blipFill>
            <p:spPr>
              <a:xfrm>
                <a:off x="5239625" y="4344535"/>
                <a:ext cx="2969280" cy="313560"/>
              </a:xfrm>
              <a:prstGeom prst="rect">
                <a:avLst/>
              </a:prstGeom>
            </p:spPr>
          </p:pic>
        </mc:Fallback>
      </mc:AlternateContent>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ángulo redondeado 42">
            <a:extLst>
              <a:ext uri="{FF2B5EF4-FFF2-40B4-BE49-F238E27FC236}">
                <a16:creationId xmlns:a16="http://schemas.microsoft.com/office/drawing/2014/main" id="{A2681BF7-651C-4D80-9C89-0D60205D017D}"/>
              </a:ext>
            </a:extLst>
          </p:cNvPr>
          <p:cNvSpPr>
            <a:spLocks noChangeArrowheads="1"/>
          </p:cNvSpPr>
          <p:nvPr/>
        </p:nvSpPr>
        <p:spPr bwMode="auto">
          <a:xfrm>
            <a:off x="650875" y="2603500"/>
            <a:ext cx="3455988" cy="954088"/>
          </a:xfrm>
          <a:prstGeom prst="roundRect">
            <a:avLst>
              <a:gd name="adj" fmla="val 5995"/>
            </a:avLst>
          </a:prstGeom>
          <a:solidFill>
            <a:srgbClr val="5F1942">
              <a:alpha val="3098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s-ES_tradnl" altLang="es-ES">
              <a:solidFill>
                <a:srgbClr val="FFFFFF"/>
              </a:solidFill>
            </a:endParaRPr>
          </a:p>
        </p:txBody>
      </p:sp>
      <p:sp>
        <p:nvSpPr>
          <p:cNvPr id="23" name="Rectángulo redondeado 24">
            <a:extLst>
              <a:ext uri="{FF2B5EF4-FFF2-40B4-BE49-F238E27FC236}">
                <a16:creationId xmlns:a16="http://schemas.microsoft.com/office/drawing/2014/main" id="{A7793DAE-8B65-4D06-8110-B496F06D78C5}"/>
              </a:ext>
            </a:extLst>
          </p:cNvPr>
          <p:cNvSpPr>
            <a:spLocks noChangeArrowheads="1"/>
          </p:cNvSpPr>
          <p:nvPr/>
        </p:nvSpPr>
        <p:spPr bwMode="auto">
          <a:xfrm>
            <a:off x="650875" y="598488"/>
            <a:ext cx="5073650" cy="574675"/>
          </a:xfrm>
          <a:prstGeom prst="roundRect">
            <a:avLst>
              <a:gd name="adj" fmla="val 16667"/>
            </a:avLst>
          </a:prstGeom>
          <a:solidFill>
            <a:srgbClr val="5F194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s-ES_tradnl" altLang="es-ES" sz="1800">
              <a:solidFill>
                <a:srgbClr val="FFFFFF"/>
              </a:solidFill>
            </a:endParaRPr>
          </a:p>
        </p:txBody>
      </p:sp>
      <p:sp>
        <p:nvSpPr>
          <p:cNvPr id="20490" name="7 CuadroTexto">
            <a:extLst>
              <a:ext uri="{FF2B5EF4-FFF2-40B4-BE49-F238E27FC236}">
                <a16:creationId xmlns:a16="http://schemas.microsoft.com/office/drawing/2014/main" id="{372CFCB7-093E-4580-AD34-DACC903BDD91}"/>
              </a:ext>
            </a:extLst>
          </p:cNvPr>
          <p:cNvSpPr txBox="1">
            <a:spLocks noChangeArrowheads="1"/>
          </p:cNvSpPr>
          <p:nvPr/>
        </p:nvSpPr>
        <p:spPr bwMode="auto">
          <a:xfrm>
            <a:off x="717550" y="701675"/>
            <a:ext cx="4895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s-ES" altLang="en-US" sz="1800">
                <a:solidFill>
                  <a:srgbClr val="FFFFFF"/>
                </a:solidFill>
                <a:latin typeface="Trade Gothic LT Std" charset="0"/>
              </a:rPr>
              <a:t>3.3. El cambio: Heráclito frente a Parménides</a:t>
            </a:r>
          </a:p>
        </p:txBody>
      </p:sp>
      <p:sp>
        <p:nvSpPr>
          <p:cNvPr id="28" name="Redondear rectángulo de esquina sencilla 30">
            <a:extLst>
              <a:ext uri="{FF2B5EF4-FFF2-40B4-BE49-F238E27FC236}">
                <a16:creationId xmlns:a16="http://schemas.microsoft.com/office/drawing/2014/main" id="{44959FA9-986E-40B2-ADC6-B40E6DBFF8AB}"/>
              </a:ext>
            </a:extLst>
          </p:cNvPr>
          <p:cNvSpPr>
            <a:spLocks noChangeArrowheads="1"/>
          </p:cNvSpPr>
          <p:nvPr/>
        </p:nvSpPr>
        <p:spPr bwMode="auto">
          <a:xfrm rot="10800000">
            <a:off x="649288" y="3716338"/>
            <a:ext cx="3455987" cy="2376487"/>
          </a:xfrm>
          <a:custGeom>
            <a:avLst/>
            <a:gdLst>
              <a:gd name="T0" fmla="*/ 1658661 w 3600450"/>
              <a:gd name="T1" fmla="*/ 0 h 1512888"/>
              <a:gd name="T2" fmla="*/ 0 w 3600450"/>
              <a:gd name="T3" fmla="*/ 1866527 h 1512888"/>
              <a:gd name="T4" fmla="*/ 1658661 w 3600450"/>
              <a:gd name="T5" fmla="*/ 3733053 h 1512888"/>
              <a:gd name="T6" fmla="*/ 3317320 w 3600450"/>
              <a:gd name="T7" fmla="*/ 1866527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endParaRPr lang="en-US"/>
          </a:p>
        </p:txBody>
      </p:sp>
      <p:sp>
        <p:nvSpPr>
          <p:cNvPr id="30" name="Redondear rectángulo de esquina diagonal 29">
            <a:extLst>
              <a:ext uri="{FF2B5EF4-FFF2-40B4-BE49-F238E27FC236}">
                <a16:creationId xmlns:a16="http://schemas.microsoft.com/office/drawing/2014/main" id="{BD001494-CEE7-4FB0-B8E7-E414C50B8FB9}"/>
              </a:ext>
            </a:extLst>
          </p:cNvPr>
          <p:cNvSpPr>
            <a:spLocks noChangeArrowheads="1"/>
          </p:cNvSpPr>
          <p:nvPr/>
        </p:nvSpPr>
        <p:spPr bwMode="auto">
          <a:xfrm>
            <a:off x="650875" y="1436688"/>
            <a:ext cx="1368425" cy="360362"/>
          </a:xfrm>
          <a:custGeom>
            <a:avLst/>
            <a:gdLst>
              <a:gd name="T0" fmla="*/ 1368425 w 1368425"/>
              <a:gd name="T1" fmla="*/ 180181 h 360363"/>
              <a:gd name="T2" fmla="*/ 684213 w 1368425"/>
              <a:gd name="T3" fmla="*/ 360360 h 360363"/>
              <a:gd name="T4" fmla="*/ 0 w 1368425"/>
              <a:gd name="T5" fmla="*/ 180181 h 360363"/>
              <a:gd name="T6" fmla="*/ 684213 w 1368425"/>
              <a:gd name="T7" fmla="*/ 0 h 360363"/>
              <a:gd name="T8" fmla="*/ 0 60000 65536"/>
              <a:gd name="T9" fmla="*/ 0 60000 65536"/>
              <a:gd name="T10" fmla="*/ 0 60000 65536"/>
              <a:gd name="T11" fmla="*/ 0 60000 65536"/>
              <a:gd name="T12" fmla="*/ 17591 w 1368425"/>
              <a:gd name="T13" fmla="*/ 17591 h 360363"/>
              <a:gd name="T14" fmla="*/ 1350834 w 1368425"/>
              <a:gd name="T15" fmla="*/ 342772 h 360363"/>
            </a:gdLst>
            <a:ahLst/>
            <a:cxnLst>
              <a:cxn ang="T8">
                <a:pos x="T0" y="T1"/>
              </a:cxn>
              <a:cxn ang="T9">
                <a:pos x="T2" y="T3"/>
              </a:cxn>
              <a:cxn ang="T10">
                <a:pos x="T4" y="T5"/>
              </a:cxn>
              <a:cxn ang="T11">
                <a:pos x="T6" y="T7"/>
              </a:cxn>
            </a:cxnLst>
            <a:rect l="T12" t="T13" r="T14" b="T15"/>
            <a:pathLst>
              <a:path w="1368425" h="360363">
                <a:moveTo>
                  <a:pt x="60062" y="0"/>
                </a:moveTo>
                <a:lnTo>
                  <a:pt x="1368425" y="0"/>
                </a:lnTo>
                <a:lnTo>
                  <a:pt x="1368425" y="300301"/>
                </a:lnTo>
                <a:cubicBezTo>
                  <a:pt x="1368425" y="333472"/>
                  <a:pt x="1341534" y="360362"/>
                  <a:pt x="1308363" y="360363"/>
                </a:cubicBezTo>
                <a:lnTo>
                  <a:pt x="0" y="360363"/>
                </a:lnTo>
                <a:lnTo>
                  <a:pt x="0" y="60062"/>
                </a:lnTo>
                <a:cubicBezTo>
                  <a:pt x="0" y="26890"/>
                  <a:pt x="26890" y="0"/>
                  <a:pt x="60061" y="0"/>
                </a:cubicBezTo>
                <a:lnTo>
                  <a:pt x="60062" y="0"/>
                </a:lnTo>
                <a:close/>
              </a:path>
            </a:pathLst>
          </a:custGeom>
          <a:solidFill>
            <a:srgbClr val="5F194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sp>
        <p:nvSpPr>
          <p:cNvPr id="20493" name="7 CuadroTexto">
            <a:extLst>
              <a:ext uri="{FF2B5EF4-FFF2-40B4-BE49-F238E27FC236}">
                <a16:creationId xmlns:a16="http://schemas.microsoft.com/office/drawing/2014/main" id="{7D86577F-A118-48A4-B536-6D1637E0635E}"/>
              </a:ext>
            </a:extLst>
          </p:cNvPr>
          <p:cNvSpPr txBox="1">
            <a:spLocks noChangeArrowheads="1"/>
          </p:cNvSpPr>
          <p:nvPr/>
        </p:nvSpPr>
        <p:spPr bwMode="auto">
          <a:xfrm>
            <a:off x="650875" y="1463675"/>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s-ES" altLang="en-US" sz="1400">
                <a:solidFill>
                  <a:srgbClr val="FFFFFF"/>
                </a:solidFill>
                <a:latin typeface="Trade Gothic LT Std" charset="0"/>
              </a:rPr>
              <a:t>Heráclito</a:t>
            </a:r>
          </a:p>
        </p:txBody>
      </p:sp>
      <p:sp>
        <p:nvSpPr>
          <p:cNvPr id="35" name="Redondear rectángulo de esquina diagonal 29">
            <a:extLst>
              <a:ext uri="{FF2B5EF4-FFF2-40B4-BE49-F238E27FC236}">
                <a16:creationId xmlns:a16="http://schemas.microsoft.com/office/drawing/2014/main" id="{36ACDE5B-6F88-4BF8-9631-65EA759F0312}"/>
              </a:ext>
            </a:extLst>
          </p:cNvPr>
          <p:cNvSpPr>
            <a:spLocks noChangeArrowheads="1"/>
          </p:cNvSpPr>
          <p:nvPr/>
        </p:nvSpPr>
        <p:spPr bwMode="auto">
          <a:xfrm>
            <a:off x="4786313" y="1436688"/>
            <a:ext cx="1368425" cy="360362"/>
          </a:xfrm>
          <a:custGeom>
            <a:avLst/>
            <a:gdLst>
              <a:gd name="T0" fmla="*/ 1368425 w 1368425"/>
              <a:gd name="T1" fmla="*/ 180181 h 360363"/>
              <a:gd name="T2" fmla="*/ 684213 w 1368425"/>
              <a:gd name="T3" fmla="*/ 360360 h 360363"/>
              <a:gd name="T4" fmla="*/ 0 w 1368425"/>
              <a:gd name="T5" fmla="*/ 180181 h 360363"/>
              <a:gd name="T6" fmla="*/ 684213 w 1368425"/>
              <a:gd name="T7" fmla="*/ 0 h 360363"/>
              <a:gd name="T8" fmla="*/ 0 60000 65536"/>
              <a:gd name="T9" fmla="*/ 0 60000 65536"/>
              <a:gd name="T10" fmla="*/ 0 60000 65536"/>
              <a:gd name="T11" fmla="*/ 0 60000 65536"/>
              <a:gd name="T12" fmla="*/ 17591 w 1368425"/>
              <a:gd name="T13" fmla="*/ 17591 h 360363"/>
              <a:gd name="T14" fmla="*/ 1350834 w 1368425"/>
              <a:gd name="T15" fmla="*/ 342772 h 360363"/>
            </a:gdLst>
            <a:ahLst/>
            <a:cxnLst>
              <a:cxn ang="T8">
                <a:pos x="T0" y="T1"/>
              </a:cxn>
              <a:cxn ang="T9">
                <a:pos x="T2" y="T3"/>
              </a:cxn>
              <a:cxn ang="T10">
                <a:pos x="T4" y="T5"/>
              </a:cxn>
              <a:cxn ang="T11">
                <a:pos x="T6" y="T7"/>
              </a:cxn>
            </a:cxnLst>
            <a:rect l="T12" t="T13" r="T14" b="T15"/>
            <a:pathLst>
              <a:path w="1368425" h="360363">
                <a:moveTo>
                  <a:pt x="60062" y="0"/>
                </a:moveTo>
                <a:lnTo>
                  <a:pt x="1368425" y="0"/>
                </a:lnTo>
                <a:lnTo>
                  <a:pt x="1368425" y="300301"/>
                </a:lnTo>
                <a:cubicBezTo>
                  <a:pt x="1368425" y="333472"/>
                  <a:pt x="1341534" y="360362"/>
                  <a:pt x="1308363" y="360363"/>
                </a:cubicBezTo>
                <a:lnTo>
                  <a:pt x="0" y="360363"/>
                </a:lnTo>
                <a:lnTo>
                  <a:pt x="0" y="60062"/>
                </a:lnTo>
                <a:cubicBezTo>
                  <a:pt x="0" y="26890"/>
                  <a:pt x="26890" y="0"/>
                  <a:pt x="60061" y="0"/>
                </a:cubicBezTo>
                <a:lnTo>
                  <a:pt x="60062" y="0"/>
                </a:lnTo>
                <a:close/>
              </a:path>
            </a:pathLst>
          </a:custGeom>
          <a:solidFill>
            <a:srgbClr val="5F194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sp>
        <p:nvSpPr>
          <p:cNvPr id="20495" name="7 CuadroTexto">
            <a:extLst>
              <a:ext uri="{FF2B5EF4-FFF2-40B4-BE49-F238E27FC236}">
                <a16:creationId xmlns:a16="http://schemas.microsoft.com/office/drawing/2014/main" id="{C7ED2A3B-9B27-4CE5-8B22-E4878D337995}"/>
              </a:ext>
            </a:extLst>
          </p:cNvPr>
          <p:cNvSpPr txBox="1">
            <a:spLocks noChangeArrowheads="1"/>
          </p:cNvSpPr>
          <p:nvPr/>
        </p:nvSpPr>
        <p:spPr bwMode="auto">
          <a:xfrm>
            <a:off x="4786313" y="1463675"/>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s-ES" altLang="en-US" sz="1400">
                <a:solidFill>
                  <a:srgbClr val="FFFFFF"/>
                </a:solidFill>
                <a:latin typeface="Trade Gothic LT Std" charset="0"/>
              </a:rPr>
              <a:t>Parménides</a:t>
            </a:r>
          </a:p>
        </p:txBody>
      </p:sp>
      <p:sp>
        <p:nvSpPr>
          <p:cNvPr id="19" name="2 Corchetes">
            <a:extLst>
              <a:ext uri="{FF2B5EF4-FFF2-40B4-BE49-F238E27FC236}">
                <a16:creationId xmlns:a16="http://schemas.microsoft.com/office/drawing/2014/main" id="{51DA6A92-1A7B-47CD-B0AF-C7A1F1E3B8BA}"/>
              </a:ext>
            </a:extLst>
          </p:cNvPr>
          <p:cNvSpPr/>
          <p:nvPr/>
        </p:nvSpPr>
        <p:spPr>
          <a:xfrm>
            <a:off x="649288" y="2035175"/>
            <a:ext cx="3457575" cy="322263"/>
          </a:xfrm>
          <a:prstGeom prst="bracketPair">
            <a:avLst>
              <a:gd name="adj" fmla="val 9429"/>
            </a:avLst>
          </a:prstGeom>
          <a:ln w="25400">
            <a:solidFill>
              <a:srgbClr val="601641"/>
            </a:solidFill>
          </a:ln>
        </p:spPr>
        <p:style>
          <a:lnRef idx="1">
            <a:schemeClr val="accent1"/>
          </a:lnRef>
          <a:fillRef idx="0">
            <a:schemeClr val="accent1"/>
          </a:fillRef>
          <a:effectRef idx="0">
            <a:schemeClr val="accent1"/>
          </a:effectRef>
          <a:fontRef idx="minor">
            <a:schemeClr val="tx1"/>
          </a:fontRef>
        </p:style>
        <p:txBody>
          <a:bodyPr lIns="90000" rIns="90000">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s-ES" altLang="es-ES" sz="1400" i="1">
                <a:latin typeface="Trade Gothic LT Std" charset="0"/>
              </a:rPr>
              <a:t>“</a:t>
            </a:r>
            <a:r>
              <a:rPr lang="es-ES" altLang="en-US" sz="1400" i="1">
                <a:latin typeface="Trade Gothic LT Std" charset="0"/>
              </a:rPr>
              <a:t>Todo fluye, nada permanece.</a:t>
            </a:r>
            <a:r>
              <a:rPr lang="es-ES" altLang="es-ES" sz="1400" i="1">
                <a:latin typeface="Trade Gothic LT Std" charset="0"/>
              </a:rPr>
              <a:t>”</a:t>
            </a:r>
            <a:endParaRPr lang="es-ES" altLang="en-US" sz="1400" i="1">
              <a:latin typeface="Trade Gothic LT Std" charset="0"/>
            </a:endParaRPr>
          </a:p>
        </p:txBody>
      </p:sp>
      <p:sp>
        <p:nvSpPr>
          <p:cNvPr id="20497" name="7 CuadroTexto">
            <a:extLst>
              <a:ext uri="{FF2B5EF4-FFF2-40B4-BE49-F238E27FC236}">
                <a16:creationId xmlns:a16="http://schemas.microsoft.com/office/drawing/2014/main" id="{EB4B7801-D28E-417C-B926-AD90DED6373E}"/>
              </a:ext>
            </a:extLst>
          </p:cNvPr>
          <p:cNvSpPr txBox="1">
            <a:spLocks noChangeArrowheads="1"/>
          </p:cNvSpPr>
          <p:nvPr/>
        </p:nvSpPr>
        <p:spPr bwMode="auto">
          <a:xfrm>
            <a:off x="755650" y="2603500"/>
            <a:ext cx="3244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s-ES" altLang="en-US" sz="1400">
                <a:latin typeface="Trade Gothic LT Std" charset="0"/>
              </a:rPr>
              <a:t>Además de afirmar que, a cada instante, todo ha cambiado, sostuvo que </a:t>
            </a:r>
            <a:r>
              <a:rPr lang="es-ES" altLang="es-ES" sz="1400" i="1">
                <a:latin typeface="Trade Gothic LT Std" charset="0"/>
              </a:rPr>
              <a:t>“</a:t>
            </a:r>
            <a:r>
              <a:rPr lang="es-ES" altLang="en-US" sz="1400" i="1">
                <a:latin typeface="Trade Gothic LT Std" charset="0"/>
              </a:rPr>
              <a:t>la verdadera naturaleza de las cosas ama ocultarse</a:t>
            </a:r>
            <a:r>
              <a:rPr lang="es-ES" altLang="es-ES" sz="1400" i="1">
                <a:latin typeface="Trade Gothic LT Std" charset="0"/>
              </a:rPr>
              <a:t>”</a:t>
            </a:r>
            <a:r>
              <a:rPr lang="es-ES" altLang="ja-JP" sz="1400">
                <a:latin typeface="Trade Gothic LT Std" charset="0"/>
              </a:rPr>
              <a:t>. </a:t>
            </a:r>
            <a:endParaRPr lang="es-ES" altLang="en-US" sz="1400">
              <a:latin typeface="Trade Gothic LT Std" charset="0"/>
            </a:endParaRPr>
          </a:p>
        </p:txBody>
      </p:sp>
      <p:sp>
        <p:nvSpPr>
          <p:cNvPr id="20498" name="7 CuadroTexto">
            <a:extLst>
              <a:ext uri="{FF2B5EF4-FFF2-40B4-BE49-F238E27FC236}">
                <a16:creationId xmlns:a16="http://schemas.microsoft.com/office/drawing/2014/main" id="{B8CB59E4-0ABF-4EB2-98C1-9E8B7A6828E0}"/>
              </a:ext>
            </a:extLst>
          </p:cNvPr>
          <p:cNvSpPr txBox="1">
            <a:spLocks noChangeArrowheads="1"/>
          </p:cNvSpPr>
          <p:nvPr/>
        </p:nvSpPr>
        <p:spPr bwMode="auto">
          <a:xfrm>
            <a:off x="754063" y="3773488"/>
            <a:ext cx="32464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s-ES" altLang="en-US" sz="1400">
                <a:latin typeface="Trade Gothic LT Std" charset="0"/>
              </a:rPr>
              <a:t>El </a:t>
            </a:r>
            <a:r>
              <a:rPr lang="es-ES" altLang="en-US" sz="1400" i="1">
                <a:latin typeface="Trade Gothic LT Std" charset="0"/>
              </a:rPr>
              <a:t>arkhé</a:t>
            </a:r>
            <a:r>
              <a:rPr lang="es-ES" altLang="en-US" sz="1400">
                <a:latin typeface="Trade Gothic LT Std" charset="0"/>
              </a:rPr>
              <a:t> es el </a:t>
            </a:r>
            <a:r>
              <a:rPr lang="es-ES" altLang="en-US" sz="1400" b="1">
                <a:latin typeface="Trade Gothic LT Std" charset="0"/>
              </a:rPr>
              <a:t>fuego</a:t>
            </a:r>
            <a:r>
              <a:rPr lang="es-ES" altLang="en-US" sz="1400">
                <a:latin typeface="Trade Gothic LT Std" charset="0"/>
              </a:rPr>
              <a:t>, puesto que el fuego está siempre en movimiento. El cosmos, así, es fuego eterno e increado. El constante cambio del cosmos, sin embargo, no es arbitrario sino que sigue un orden: la lucha de contrarios. Esta, para Heráclito, corresponde a la justicia y se identifica con el </a:t>
            </a:r>
            <a:r>
              <a:rPr lang="es-ES" altLang="en-US" sz="1400" b="1">
                <a:latin typeface="Trade Gothic LT Std" charset="0"/>
              </a:rPr>
              <a:t>Logos</a:t>
            </a:r>
            <a:r>
              <a:rPr lang="es-ES" altLang="en-US" sz="1400">
                <a:latin typeface="Trade Gothic LT Std" charset="0"/>
              </a:rPr>
              <a:t>, pues mantiene un equilibrio cósmico.</a:t>
            </a:r>
          </a:p>
        </p:txBody>
      </p:sp>
      <p:sp>
        <p:nvSpPr>
          <p:cNvPr id="22" name="2 Corchetes">
            <a:extLst>
              <a:ext uri="{FF2B5EF4-FFF2-40B4-BE49-F238E27FC236}">
                <a16:creationId xmlns:a16="http://schemas.microsoft.com/office/drawing/2014/main" id="{4DC1B420-B773-41BB-B7A0-70605C48CB15}"/>
              </a:ext>
            </a:extLst>
          </p:cNvPr>
          <p:cNvSpPr/>
          <p:nvPr/>
        </p:nvSpPr>
        <p:spPr>
          <a:xfrm>
            <a:off x="4786313" y="2035175"/>
            <a:ext cx="3457575" cy="322263"/>
          </a:xfrm>
          <a:prstGeom prst="bracketPair">
            <a:avLst>
              <a:gd name="adj" fmla="val 9429"/>
            </a:avLst>
          </a:prstGeom>
          <a:ln w="25400">
            <a:solidFill>
              <a:srgbClr val="601641"/>
            </a:solidFill>
          </a:ln>
        </p:spPr>
        <p:style>
          <a:lnRef idx="1">
            <a:schemeClr val="accent1"/>
          </a:lnRef>
          <a:fillRef idx="0">
            <a:schemeClr val="accent1"/>
          </a:fillRef>
          <a:effectRef idx="0">
            <a:schemeClr val="accent1"/>
          </a:effectRef>
          <a:fontRef idx="minor">
            <a:schemeClr val="tx1"/>
          </a:fontRef>
        </p:style>
        <p:txBody>
          <a:bodyPr lIns="90000" rIns="90000">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s-ES" altLang="es-ES" sz="1400" i="1">
                <a:latin typeface="Trade Gothic LT Std" charset="0"/>
              </a:rPr>
              <a:t>“</a:t>
            </a:r>
            <a:r>
              <a:rPr lang="es-ES" altLang="en-US" sz="1400" i="1">
                <a:latin typeface="Trade Gothic LT Std" charset="0"/>
              </a:rPr>
              <a:t>El ser es y el no ser no es.</a:t>
            </a:r>
            <a:r>
              <a:rPr lang="es-ES" altLang="es-ES" sz="1400" i="1">
                <a:latin typeface="Trade Gothic LT Std" charset="0"/>
              </a:rPr>
              <a:t>”</a:t>
            </a:r>
            <a:endParaRPr lang="es-ES" altLang="en-US" sz="1400" i="1">
              <a:latin typeface="Trade Gothic LT Std" charset="0"/>
            </a:endParaRPr>
          </a:p>
        </p:txBody>
      </p:sp>
      <p:sp>
        <p:nvSpPr>
          <p:cNvPr id="24" name="Redondear rectángulo de esquina sencilla 30">
            <a:extLst>
              <a:ext uri="{FF2B5EF4-FFF2-40B4-BE49-F238E27FC236}">
                <a16:creationId xmlns:a16="http://schemas.microsoft.com/office/drawing/2014/main" id="{7CB6D26D-BA4D-4F2A-8F52-073D0080F2BE}"/>
              </a:ext>
            </a:extLst>
          </p:cNvPr>
          <p:cNvSpPr>
            <a:spLocks noChangeArrowheads="1"/>
          </p:cNvSpPr>
          <p:nvPr/>
        </p:nvSpPr>
        <p:spPr bwMode="auto">
          <a:xfrm rot="10800000">
            <a:off x="4787900" y="3716338"/>
            <a:ext cx="3455988" cy="2376487"/>
          </a:xfrm>
          <a:custGeom>
            <a:avLst/>
            <a:gdLst>
              <a:gd name="T0" fmla="*/ 1658661 w 3600450"/>
              <a:gd name="T1" fmla="*/ 0 h 1512888"/>
              <a:gd name="T2" fmla="*/ 0 w 3600450"/>
              <a:gd name="T3" fmla="*/ 1866527 h 1512888"/>
              <a:gd name="T4" fmla="*/ 1658661 w 3600450"/>
              <a:gd name="T5" fmla="*/ 3733053 h 1512888"/>
              <a:gd name="T6" fmla="*/ 3317322 w 3600450"/>
              <a:gd name="T7" fmla="*/ 1866527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endParaRPr lang="en-US"/>
          </a:p>
        </p:txBody>
      </p:sp>
      <p:sp>
        <p:nvSpPr>
          <p:cNvPr id="20501" name="7 CuadroTexto">
            <a:extLst>
              <a:ext uri="{FF2B5EF4-FFF2-40B4-BE49-F238E27FC236}">
                <a16:creationId xmlns:a16="http://schemas.microsoft.com/office/drawing/2014/main" id="{1497488A-2151-485F-AA84-8447181CD201}"/>
              </a:ext>
            </a:extLst>
          </p:cNvPr>
          <p:cNvSpPr txBox="1">
            <a:spLocks noChangeArrowheads="1"/>
          </p:cNvSpPr>
          <p:nvPr/>
        </p:nvSpPr>
        <p:spPr bwMode="auto">
          <a:xfrm>
            <a:off x="4892675" y="3773488"/>
            <a:ext cx="32448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s-ES" altLang="en-US" sz="1400">
                <a:latin typeface="Trade Gothic LT Std" charset="0"/>
              </a:rPr>
              <a:t>Partiendo de que lo que es existe y lo que no es no existe en absoluto, Parménides niega el cambio. ¿Pues cómo podría una cosa pasar a ser otra, si no puede dejar de ser la que era? Es decir, para que algo cambiase, aquello que era antes de cambiar dejaría de existir, pero lo que es no puede dejar de ser y lo que no es no puede llegar a ser. </a:t>
            </a:r>
          </a:p>
        </p:txBody>
      </p:sp>
      <p:sp>
        <p:nvSpPr>
          <p:cNvPr id="27" name="Rectángulo redondeado 42">
            <a:extLst>
              <a:ext uri="{FF2B5EF4-FFF2-40B4-BE49-F238E27FC236}">
                <a16:creationId xmlns:a16="http://schemas.microsoft.com/office/drawing/2014/main" id="{B146D945-9FB2-4F7E-B64E-CC6AF4E87E79}"/>
              </a:ext>
            </a:extLst>
          </p:cNvPr>
          <p:cNvSpPr>
            <a:spLocks noChangeArrowheads="1"/>
          </p:cNvSpPr>
          <p:nvPr/>
        </p:nvSpPr>
        <p:spPr bwMode="auto">
          <a:xfrm>
            <a:off x="4787900" y="2590800"/>
            <a:ext cx="3455988" cy="954088"/>
          </a:xfrm>
          <a:prstGeom prst="roundRect">
            <a:avLst>
              <a:gd name="adj" fmla="val 5995"/>
            </a:avLst>
          </a:prstGeom>
          <a:solidFill>
            <a:srgbClr val="5F1942">
              <a:alpha val="3098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s-ES_tradnl" altLang="es-ES">
              <a:solidFill>
                <a:srgbClr val="FFFFFF"/>
              </a:solidFill>
            </a:endParaRPr>
          </a:p>
        </p:txBody>
      </p:sp>
      <p:sp>
        <p:nvSpPr>
          <p:cNvPr id="20503" name="7 CuadroTexto">
            <a:extLst>
              <a:ext uri="{FF2B5EF4-FFF2-40B4-BE49-F238E27FC236}">
                <a16:creationId xmlns:a16="http://schemas.microsoft.com/office/drawing/2014/main" id="{925DE2C6-4BCF-49BD-86E1-EDE4BB9B80C1}"/>
              </a:ext>
            </a:extLst>
          </p:cNvPr>
          <p:cNvSpPr txBox="1">
            <a:spLocks noChangeArrowheads="1"/>
          </p:cNvSpPr>
          <p:nvPr/>
        </p:nvSpPr>
        <p:spPr bwMode="auto">
          <a:xfrm>
            <a:off x="4892675" y="2590800"/>
            <a:ext cx="3244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s-ES" altLang="en-US" sz="1400">
                <a:latin typeface="Trade Gothic LT Std" charset="0"/>
              </a:rPr>
              <a:t>Este principio aparece como punto de partida en el </a:t>
            </a:r>
            <a:r>
              <a:rPr lang="es-ES" altLang="en-US" sz="1400" i="1">
                <a:latin typeface="Trade Gothic LT Std" charset="0"/>
              </a:rPr>
              <a:t>Poema</a:t>
            </a:r>
            <a:r>
              <a:rPr lang="es-ES" altLang="en-US" sz="1400">
                <a:latin typeface="Trade Gothic LT Std" charset="0"/>
              </a:rPr>
              <a:t>, una obra narrada en verso en que el ser le es revelado a Parménides por la diosa de la Verdad.</a:t>
            </a:r>
          </a:p>
        </p:txBody>
      </p:sp>
      <mc:AlternateContent xmlns:mc="http://schemas.openxmlformats.org/markup-compatibility/2006">
        <mc:Choice xmlns:p14="http://schemas.microsoft.com/office/powerpoint/2010/main" Requires="p14">
          <p:contentPart p14:bwMode="auto" r:id="rId3">
            <p14:nvContentPartPr>
              <p14:cNvPr id="2" name="Entrada de lápiz 1">
                <a:extLst>
                  <a:ext uri="{FF2B5EF4-FFF2-40B4-BE49-F238E27FC236}">
                    <a16:creationId xmlns:a16="http://schemas.microsoft.com/office/drawing/2014/main" id="{7D6D9879-9B02-334F-B87D-DA7EF2F15433}"/>
                  </a:ext>
                </a:extLst>
              </p14:cNvPr>
              <p14:cNvContentPartPr/>
              <p14:nvPr/>
            </p14:nvContentPartPr>
            <p14:xfrm>
              <a:off x="819545" y="3908575"/>
              <a:ext cx="1382040" cy="69120"/>
            </p14:xfrm>
          </p:contentPart>
        </mc:Choice>
        <mc:Fallback>
          <p:pic>
            <p:nvPicPr>
              <p:cNvPr id="2" name="Entrada de lápiz 1">
                <a:extLst>
                  <a:ext uri="{FF2B5EF4-FFF2-40B4-BE49-F238E27FC236}">
                    <a16:creationId xmlns:a16="http://schemas.microsoft.com/office/drawing/2014/main" id="{7D6D9879-9B02-334F-B87D-DA7EF2F15433}"/>
                  </a:ext>
                </a:extLst>
              </p:cNvPr>
              <p:cNvPicPr/>
              <p:nvPr/>
            </p:nvPicPr>
            <p:blipFill>
              <a:blip r:embed="rId4"/>
              <a:stretch>
                <a:fillRect/>
              </a:stretch>
            </p:blipFill>
            <p:spPr>
              <a:xfrm>
                <a:off x="765905" y="3800935"/>
                <a:ext cx="14896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Entrada de lápiz 2">
                <a:extLst>
                  <a:ext uri="{FF2B5EF4-FFF2-40B4-BE49-F238E27FC236}">
                    <a16:creationId xmlns:a16="http://schemas.microsoft.com/office/drawing/2014/main" id="{8624700C-97C2-A24B-9D83-6F8ABE1A2B24}"/>
                  </a:ext>
                </a:extLst>
              </p14:cNvPr>
              <p14:cNvContentPartPr/>
              <p14:nvPr/>
            </p14:nvContentPartPr>
            <p14:xfrm>
              <a:off x="1044545" y="4999015"/>
              <a:ext cx="589320" cy="40680"/>
            </p14:xfrm>
          </p:contentPart>
        </mc:Choice>
        <mc:Fallback>
          <p:pic>
            <p:nvPicPr>
              <p:cNvPr id="3" name="Entrada de lápiz 2">
                <a:extLst>
                  <a:ext uri="{FF2B5EF4-FFF2-40B4-BE49-F238E27FC236}">
                    <a16:creationId xmlns:a16="http://schemas.microsoft.com/office/drawing/2014/main" id="{8624700C-97C2-A24B-9D83-6F8ABE1A2B24}"/>
                  </a:ext>
                </a:extLst>
              </p:cNvPr>
              <p:cNvPicPr/>
              <p:nvPr/>
            </p:nvPicPr>
            <p:blipFill>
              <a:blip r:embed="rId6"/>
              <a:stretch>
                <a:fillRect/>
              </a:stretch>
            </p:blipFill>
            <p:spPr>
              <a:xfrm>
                <a:off x="990905" y="4891015"/>
                <a:ext cx="6969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Entrada de lápiz 3">
                <a:extLst>
                  <a:ext uri="{FF2B5EF4-FFF2-40B4-BE49-F238E27FC236}">
                    <a16:creationId xmlns:a16="http://schemas.microsoft.com/office/drawing/2014/main" id="{CE44A9D8-35B2-434B-A649-B08FADE4342C}"/>
                  </a:ext>
                </a:extLst>
              </p14:cNvPr>
              <p14:cNvContentPartPr/>
              <p14:nvPr/>
            </p14:nvContentPartPr>
            <p14:xfrm>
              <a:off x="2101145" y="5150215"/>
              <a:ext cx="750960" cy="592920"/>
            </p14:xfrm>
          </p:contentPart>
        </mc:Choice>
        <mc:Fallback>
          <p:pic>
            <p:nvPicPr>
              <p:cNvPr id="4" name="Entrada de lápiz 3">
                <a:extLst>
                  <a:ext uri="{FF2B5EF4-FFF2-40B4-BE49-F238E27FC236}">
                    <a16:creationId xmlns:a16="http://schemas.microsoft.com/office/drawing/2014/main" id="{CE44A9D8-35B2-434B-A649-B08FADE4342C}"/>
                  </a:ext>
                </a:extLst>
              </p:cNvPr>
              <p:cNvPicPr/>
              <p:nvPr/>
            </p:nvPicPr>
            <p:blipFill>
              <a:blip r:embed="rId8"/>
              <a:stretch>
                <a:fillRect/>
              </a:stretch>
            </p:blipFill>
            <p:spPr>
              <a:xfrm>
                <a:off x="2085665" y="5135095"/>
                <a:ext cx="781200" cy="623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Entrada de lápiz 4">
                <a:extLst>
                  <a:ext uri="{FF2B5EF4-FFF2-40B4-BE49-F238E27FC236}">
                    <a16:creationId xmlns:a16="http://schemas.microsoft.com/office/drawing/2014/main" id="{1B0F4AA8-DEA8-8742-B295-F0059E134E50}"/>
                  </a:ext>
                </a:extLst>
              </p14:cNvPr>
              <p14:cNvContentPartPr/>
              <p14:nvPr/>
            </p14:nvContentPartPr>
            <p14:xfrm>
              <a:off x="7042505" y="4150495"/>
              <a:ext cx="831600" cy="29160"/>
            </p14:xfrm>
          </p:contentPart>
        </mc:Choice>
        <mc:Fallback>
          <p:pic>
            <p:nvPicPr>
              <p:cNvPr id="5" name="Entrada de lápiz 4">
                <a:extLst>
                  <a:ext uri="{FF2B5EF4-FFF2-40B4-BE49-F238E27FC236}">
                    <a16:creationId xmlns:a16="http://schemas.microsoft.com/office/drawing/2014/main" id="{1B0F4AA8-DEA8-8742-B295-F0059E134E50}"/>
                  </a:ext>
                </a:extLst>
              </p:cNvPr>
              <p:cNvPicPr/>
              <p:nvPr/>
            </p:nvPicPr>
            <p:blipFill>
              <a:blip r:embed="rId10"/>
              <a:stretch>
                <a:fillRect/>
              </a:stretch>
            </p:blipFill>
            <p:spPr>
              <a:xfrm>
                <a:off x="6988865" y="4042495"/>
                <a:ext cx="9392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Entrada de lápiz 5">
                <a:extLst>
                  <a:ext uri="{FF2B5EF4-FFF2-40B4-BE49-F238E27FC236}">
                    <a16:creationId xmlns:a16="http://schemas.microsoft.com/office/drawing/2014/main" id="{B2B9A52B-D59E-A64A-BD32-7C03FD504FCF}"/>
                  </a:ext>
                </a:extLst>
              </p14:cNvPr>
              <p14:cNvContentPartPr/>
              <p14:nvPr/>
            </p14:nvContentPartPr>
            <p14:xfrm>
              <a:off x="4990145" y="4351735"/>
              <a:ext cx="1193400" cy="47160"/>
            </p14:xfrm>
          </p:contentPart>
        </mc:Choice>
        <mc:Fallback>
          <p:pic>
            <p:nvPicPr>
              <p:cNvPr id="6" name="Entrada de lápiz 5">
                <a:extLst>
                  <a:ext uri="{FF2B5EF4-FFF2-40B4-BE49-F238E27FC236}">
                    <a16:creationId xmlns:a16="http://schemas.microsoft.com/office/drawing/2014/main" id="{B2B9A52B-D59E-A64A-BD32-7C03FD504FCF}"/>
                  </a:ext>
                </a:extLst>
              </p:cNvPr>
              <p:cNvPicPr/>
              <p:nvPr/>
            </p:nvPicPr>
            <p:blipFill>
              <a:blip r:embed="rId12"/>
              <a:stretch>
                <a:fillRect/>
              </a:stretch>
            </p:blipFill>
            <p:spPr>
              <a:xfrm>
                <a:off x="4936145" y="4244095"/>
                <a:ext cx="1301040" cy="262800"/>
              </a:xfrm>
              <a:prstGeom prst="rect">
                <a:avLst/>
              </a:prstGeom>
            </p:spPr>
          </p:pic>
        </mc:Fallback>
      </mc:AlternateContent>
      <p:grpSp>
        <p:nvGrpSpPr>
          <p:cNvPr id="41" name="Grupo 40">
            <a:extLst>
              <a:ext uri="{FF2B5EF4-FFF2-40B4-BE49-F238E27FC236}">
                <a16:creationId xmlns:a16="http://schemas.microsoft.com/office/drawing/2014/main" id="{DD7E26D1-10AC-D545-8528-7C0DEF908447}"/>
              </a:ext>
            </a:extLst>
          </p:cNvPr>
          <p:cNvGrpSpPr/>
          <p:nvPr/>
        </p:nvGrpSpPr>
        <p:grpSpPr>
          <a:xfrm>
            <a:off x="4647425" y="5097295"/>
            <a:ext cx="4208040" cy="1651320"/>
            <a:chOff x="4647425" y="5097295"/>
            <a:chExt cx="4208040" cy="1651320"/>
          </a:xfrm>
        </p:grpSpPr>
        <mc:AlternateContent xmlns:mc="http://schemas.openxmlformats.org/markup-compatibility/2006">
          <mc:Choice xmlns:p14="http://schemas.microsoft.com/office/powerpoint/2010/main" Requires="p14">
            <p:contentPart p14:bwMode="auto" r:id="rId13">
              <p14:nvContentPartPr>
                <p14:cNvPr id="9" name="Entrada de lápiz 8">
                  <a:extLst>
                    <a:ext uri="{FF2B5EF4-FFF2-40B4-BE49-F238E27FC236}">
                      <a16:creationId xmlns:a16="http://schemas.microsoft.com/office/drawing/2014/main" id="{A802D4D1-61F7-1A40-85FC-E0169BE99BFD}"/>
                    </a:ext>
                  </a:extLst>
                </p14:cNvPr>
                <p14:cNvContentPartPr/>
                <p14:nvPr/>
              </p14:nvContentPartPr>
              <p14:xfrm>
                <a:off x="4981505" y="6113215"/>
                <a:ext cx="179280" cy="127440"/>
              </p14:xfrm>
            </p:contentPart>
          </mc:Choice>
          <mc:Fallback>
            <p:pic>
              <p:nvPicPr>
                <p:cNvPr id="9" name="Entrada de lápiz 8">
                  <a:extLst>
                    <a:ext uri="{FF2B5EF4-FFF2-40B4-BE49-F238E27FC236}">
                      <a16:creationId xmlns:a16="http://schemas.microsoft.com/office/drawing/2014/main" id="{A802D4D1-61F7-1A40-85FC-E0169BE99BFD}"/>
                    </a:ext>
                  </a:extLst>
                </p:cNvPr>
                <p:cNvPicPr/>
                <p:nvPr/>
              </p:nvPicPr>
              <p:blipFill>
                <a:blip r:embed="rId14"/>
                <a:stretch>
                  <a:fillRect/>
                </a:stretch>
              </p:blipFill>
              <p:spPr>
                <a:xfrm>
                  <a:off x="4966385" y="6097735"/>
                  <a:ext cx="209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Entrada de lápiz 9">
                  <a:extLst>
                    <a:ext uri="{FF2B5EF4-FFF2-40B4-BE49-F238E27FC236}">
                      <a16:creationId xmlns:a16="http://schemas.microsoft.com/office/drawing/2014/main" id="{C839E1C8-4840-7C46-BF76-43831F47380E}"/>
                    </a:ext>
                  </a:extLst>
                </p14:cNvPr>
                <p14:cNvContentPartPr/>
                <p14:nvPr/>
              </p14:nvContentPartPr>
              <p14:xfrm>
                <a:off x="5005265" y="6136255"/>
                <a:ext cx="69120" cy="363960"/>
              </p14:xfrm>
            </p:contentPart>
          </mc:Choice>
          <mc:Fallback>
            <p:pic>
              <p:nvPicPr>
                <p:cNvPr id="10" name="Entrada de lápiz 9">
                  <a:extLst>
                    <a:ext uri="{FF2B5EF4-FFF2-40B4-BE49-F238E27FC236}">
                      <a16:creationId xmlns:a16="http://schemas.microsoft.com/office/drawing/2014/main" id="{C839E1C8-4840-7C46-BF76-43831F47380E}"/>
                    </a:ext>
                  </a:extLst>
                </p:cNvPr>
                <p:cNvPicPr/>
                <p:nvPr/>
              </p:nvPicPr>
              <p:blipFill>
                <a:blip r:embed="rId16"/>
                <a:stretch>
                  <a:fillRect/>
                </a:stretch>
              </p:blipFill>
              <p:spPr>
                <a:xfrm>
                  <a:off x="4990145" y="6121135"/>
                  <a:ext cx="9936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Entrada de lápiz 11">
                  <a:extLst>
                    <a:ext uri="{FF2B5EF4-FFF2-40B4-BE49-F238E27FC236}">
                      <a16:creationId xmlns:a16="http://schemas.microsoft.com/office/drawing/2014/main" id="{FE122A22-1FBC-AE44-9963-1EE565D21A7F}"/>
                    </a:ext>
                  </a:extLst>
                </p14:cNvPr>
                <p14:cNvContentPartPr/>
                <p14:nvPr/>
              </p14:nvContentPartPr>
              <p14:xfrm>
                <a:off x="5033705" y="6225895"/>
                <a:ext cx="271800" cy="176040"/>
              </p14:xfrm>
            </p:contentPart>
          </mc:Choice>
          <mc:Fallback>
            <p:pic>
              <p:nvPicPr>
                <p:cNvPr id="12" name="Entrada de lápiz 11">
                  <a:extLst>
                    <a:ext uri="{FF2B5EF4-FFF2-40B4-BE49-F238E27FC236}">
                      <a16:creationId xmlns:a16="http://schemas.microsoft.com/office/drawing/2014/main" id="{FE122A22-1FBC-AE44-9963-1EE565D21A7F}"/>
                    </a:ext>
                  </a:extLst>
                </p:cNvPr>
                <p:cNvPicPr/>
                <p:nvPr/>
              </p:nvPicPr>
              <p:blipFill>
                <a:blip r:embed="rId18"/>
                <a:stretch>
                  <a:fillRect/>
                </a:stretch>
              </p:blipFill>
              <p:spPr>
                <a:xfrm>
                  <a:off x="5018225" y="6210775"/>
                  <a:ext cx="3020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Entrada de lápiz 12">
                  <a:extLst>
                    <a:ext uri="{FF2B5EF4-FFF2-40B4-BE49-F238E27FC236}">
                      <a16:creationId xmlns:a16="http://schemas.microsoft.com/office/drawing/2014/main" id="{35111371-3120-FC4A-BA19-67D12F570593}"/>
                    </a:ext>
                  </a:extLst>
                </p14:cNvPr>
                <p14:cNvContentPartPr/>
                <p14:nvPr/>
              </p14:nvContentPartPr>
              <p14:xfrm>
                <a:off x="5281745" y="6165055"/>
                <a:ext cx="248760" cy="236880"/>
              </p14:xfrm>
            </p:contentPart>
          </mc:Choice>
          <mc:Fallback>
            <p:pic>
              <p:nvPicPr>
                <p:cNvPr id="13" name="Entrada de lápiz 12">
                  <a:extLst>
                    <a:ext uri="{FF2B5EF4-FFF2-40B4-BE49-F238E27FC236}">
                      <a16:creationId xmlns:a16="http://schemas.microsoft.com/office/drawing/2014/main" id="{35111371-3120-FC4A-BA19-67D12F570593}"/>
                    </a:ext>
                  </a:extLst>
                </p:cNvPr>
                <p:cNvPicPr/>
                <p:nvPr/>
              </p:nvPicPr>
              <p:blipFill>
                <a:blip r:embed="rId20"/>
                <a:stretch>
                  <a:fillRect/>
                </a:stretch>
              </p:blipFill>
              <p:spPr>
                <a:xfrm>
                  <a:off x="5266625" y="6149935"/>
                  <a:ext cx="2790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Entrada de lápiz 13">
                  <a:extLst>
                    <a:ext uri="{FF2B5EF4-FFF2-40B4-BE49-F238E27FC236}">
                      <a16:creationId xmlns:a16="http://schemas.microsoft.com/office/drawing/2014/main" id="{DE418F8F-C815-2841-B8B9-387B15D46B39}"/>
                    </a:ext>
                  </a:extLst>
                </p14:cNvPr>
                <p14:cNvContentPartPr/>
                <p14:nvPr/>
              </p14:nvContentPartPr>
              <p14:xfrm>
                <a:off x="5593505" y="6231295"/>
                <a:ext cx="179280" cy="136440"/>
              </p14:xfrm>
            </p:contentPart>
          </mc:Choice>
          <mc:Fallback>
            <p:pic>
              <p:nvPicPr>
                <p:cNvPr id="14" name="Entrada de lápiz 13">
                  <a:extLst>
                    <a:ext uri="{FF2B5EF4-FFF2-40B4-BE49-F238E27FC236}">
                      <a16:creationId xmlns:a16="http://schemas.microsoft.com/office/drawing/2014/main" id="{DE418F8F-C815-2841-B8B9-387B15D46B39}"/>
                    </a:ext>
                  </a:extLst>
                </p:cNvPr>
                <p:cNvPicPr/>
                <p:nvPr/>
              </p:nvPicPr>
              <p:blipFill>
                <a:blip r:embed="rId22"/>
                <a:stretch>
                  <a:fillRect/>
                </a:stretch>
              </p:blipFill>
              <p:spPr>
                <a:xfrm>
                  <a:off x="5578385" y="6215815"/>
                  <a:ext cx="209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Entrada de lápiz 14">
                  <a:extLst>
                    <a:ext uri="{FF2B5EF4-FFF2-40B4-BE49-F238E27FC236}">
                      <a16:creationId xmlns:a16="http://schemas.microsoft.com/office/drawing/2014/main" id="{4D0845B4-4F50-D145-9E3A-A606991B51CC}"/>
                    </a:ext>
                  </a:extLst>
                </p14:cNvPr>
                <p14:cNvContentPartPr/>
                <p14:nvPr/>
              </p14:nvContentPartPr>
              <p14:xfrm>
                <a:off x="5778185" y="6207895"/>
                <a:ext cx="34920" cy="32400"/>
              </p14:xfrm>
            </p:contentPart>
          </mc:Choice>
          <mc:Fallback>
            <p:pic>
              <p:nvPicPr>
                <p:cNvPr id="15" name="Entrada de lápiz 14">
                  <a:extLst>
                    <a:ext uri="{FF2B5EF4-FFF2-40B4-BE49-F238E27FC236}">
                      <a16:creationId xmlns:a16="http://schemas.microsoft.com/office/drawing/2014/main" id="{4D0845B4-4F50-D145-9E3A-A606991B51CC}"/>
                    </a:ext>
                  </a:extLst>
                </p:cNvPr>
                <p:cNvPicPr/>
                <p:nvPr/>
              </p:nvPicPr>
              <p:blipFill>
                <a:blip r:embed="rId24"/>
                <a:stretch>
                  <a:fillRect/>
                </a:stretch>
              </p:blipFill>
              <p:spPr>
                <a:xfrm>
                  <a:off x="5763065" y="6192775"/>
                  <a:ext cx="65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Entrada de lápiz 15">
                  <a:extLst>
                    <a:ext uri="{FF2B5EF4-FFF2-40B4-BE49-F238E27FC236}">
                      <a16:creationId xmlns:a16="http://schemas.microsoft.com/office/drawing/2014/main" id="{C5EC8BDE-2204-9847-A78E-520E27F9596D}"/>
                    </a:ext>
                  </a:extLst>
                </p14:cNvPr>
                <p14:cNvContentPartPr/>
                <p14:nvPr/>
              </p14:nvContentPartPr>
              <p14:xfrm>
                <a:off x="5766665" y="6282415"/>
                <a:ext cx="104400" cy="466200"/>
              </p14:xfrm>
            </p:contentPart>
          </mc:Choice>
          <mc:Fallback>
            <p:pic>
              <p:nvPicPr>
                <p:cNvPr id="16" name="Entrada de lápiz 15">
                  <a:extLst>
                    <a:ext uri="{FF2B5EF4-FFF2-40B4-BE49-F238E27FC236}">
                      <a16:creationId xmlns:a16="http://schemas.microsoft.com/office/drawing/2014/main" id="{C5EC8BDE-2204-9847-A78E-520E27F9596D}"/>
                    </a:ext>
                  </a:extLst>
                </p:cNvPr>
                <p:cNvPicPr/>
                <p:nvPr/>
              </p:nvPicPr>
              <p:blipFill>
                <a:blip r:embed="rId26"/>
                <a:stretch>
                  <a:fillRect/>
                </a:stretch>
              </p:blipFill>
              <p:spPr>
                <a:xfrm>
                  <a:off x="5751545" y="6267295"/>
                  <a:ext cx="13464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Entrada de lápiz 16">
                  <a:extLst>
                    <a:ext uri="{FF2B5EF4-FFF2-40B4-BE49-F238E27FC236}">
                      <a16:creationId xmlns:a16="http://schemas.microsoft.com/office/drawing/2014/main" id="{E50D83EC-C079-6D40-9392-1EB18E5D4F42}"/>
                    </a:ext>
                  </a:extLst>
                </p14:cNvPr>
                <p14:cNvContentPartPr/>
                <p14:nvPr/>
              </p14:nvContentPartPr>
              <p14:xfrm>
                <a:off x="5795465" y="6251815"/>
                <a:ext cx="225360" cy="173520"/>
              </p14:xfrm>
            </p:contentPart>
          </mc:Choice>
          <mc:Fallback>
            <p:pic>
              <p:nvPicPr>
                <p:cNvPr id="17" name="Entrada de lápiz 16">
                  <a:extLst>
                    <a:ext uri="{FF2B5EF4-FFF2-40B4-BE49-F238E27FC236}">
                      <a16:creationId xmlns:a16="http://schemas.microsoft.com/office/drawing/2014/main" id="{E50D83EC-C079-6D40-9392-1EB18E5D4F42}"/>
                    </a:ext>
                  </a:extLst>
                </p:cNvPr>
                <p:cNvPicPr/>
                <p:nvPr/>
              </p:nvPicPr>
              <p:blipFill>
                <a:blip r:embed="rId28"/>
                <a:stretch>
                  <a:fillRect/>
                </a:stretch>
              </p:blipFill>
              <p:spPr>
                <a:xfrm>
                  <a:off x="5780345" y="6236335"/>
                  <a:ext cx="255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Entrada de lápiz 17">
                  <a:extLst>
                    <a:ext uri="{FF2B5EF4-FFF2-40B4-BE49-F238E27FC236}">
                      <a16:creationId xmlns:a16="http://schemas.microsoft.com/office/drawing/2014/main" id="{97B527AB-3225-7246-B37E-46E31A3BBD54}"/>
                    </a:ext>
                  </a:extLst>
                </p14:cNvPr>
                <p14:cNvContentPartPr/>
                <p14:nvPr/>
              </p14:nvContentPartPr>
              <p14:xfrm>
                <a:off x="6061145" y="6246055"/>
                <a:ext cx="161280" cy="167760"/>
              </p14:xfrm>
            </p:contentPart>
          </mc:Choice>
          <mc:Fallback>
            <p:pic>
              <p:nvPicPr>
                <p:cNvPr id="18" name="Entrada de lápiz 17">
                  <a:extLst>
                    <a:ext uri="{FF2B5EF4-FFF2-40B4-BE49-F238E27FC236}">
                      <a16:creationId xmlns:a16="http://schemas.microsoft.com/office/drawing/2014/main" id="{97B527AB-3225-7246-B37E-46E31A3BBD54}"/>
                    </a:ext>
                  </a:extLst>
                </p:cNvPr>
                <p:cNvPicPr/>
                <p:nvPr/>
              </p:nvPicPr>
              <p:blipFill>
                <a:blip r:embed="rId30"/>
                <a:stretch>
                  <a:fillRect/>
                </a:stretch>
              </p:blipFill>
              <p:spPr>
                <a:xfrm>
                  <a:off x="6046025" y="6230575"/>
                  <a:ext cx="191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Entrada de lápiz 20">
                  <a:extLst>
                    <a:ext uri="{FF2B5EF4-FFF2-40B4-BE49-F238E27FC236}">
                      <a16:creationId xmlns:a16="http://schemas.microsoft.com/office/drawing/2014/main" id="{960B4085-2A95-4942-A4C8-65A0699DAAB0}"/>
                    </a:ext>
                  </a:extLst>
                </p14:cNvPr>
                <p14:cNvContentPartPr/>
                <p14:nvPr/>
              </p14:nvContentPartPr>
              <p14:xfrm>
                <a:off x="6401705" y="6130495"/>
                <a:ext cx="312120" cy="260280"/>
              </p14:xfrm>
            </p:contentPart>
          </mc:Choice>
          <mc:Fallback>
            <p:pic>
              <p:nvPicPr>
                <p:cNvPr id="21" name="Entrada de lápiz 20">
                  <a:extLst>
                    <a:ext uri="{FF2B5EF4-FFF2-40B4-BE49-F238E27FC236}">
                      <a16:creationId xmlns:a16="http://schemas.microsoft.com/office/drawing/2014/main" id="{960B4085-2A95-4942-A4C8-65A0699DAAB0}"/>
                    </a:ext>
                  </a:extLst>
                </p:cNvPr>
                <p:cNvPicPr/>
                <p:nvPr/>
              </p:nvPicPr>
              <p:blipFill>
                <a:blip r:embed="rId32"/>
                <a:stretch>
                  <a:fillRect/>
                </a:stretch>
              </p:blipFill>
              <p:spPr>
                <a:xfrm>
                  <a:off x="6386585" y="6115375"/>
                  <a:ext cx="3427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Entrada de lápiz 24">
                  <a:extLst>
                    <a:ext uri="{FF2B5EF4-FFF2-40B4-BE49-F238E27FC236}">
                      <a16:creationId xmlns:a16="http://schemas.microsoft.com/office/drawing/2014/main" id="{082BBEA5-8E8F-0745-813D-4FE364DAA69D}"/>
                    </a:ext>
                  </a:extLst>
                </p14:cNvPr>
                <p14:cNvContentPartPr/>
                <p14:nvPr/>
              </p14:nvContentPartPr>
              <p14:xfrm>
                <a:off x="6973385" y="6179815"/>
                <a:ext cx="57960" cy="257040"/>
              </p14:xfrm>
            </p:contentPart>
          </mc:Choice>
          <mc:Fallback>
            <p:pic>
              <p:nvPicPr>
                <p:cNvPr id="25" name="Entrada de lápiz 24">
                  <a:extLst>
                    <a:ext uri="{FF2B5EF4-FFF2-40B4-BE49-F238E27FC236}">
                      <a16:creationId xmlns:a16="http://schemas.microsoft.com/office/drawing/2014/main" id="{082BBEA5-8E8F-0745-813D-4FE364DAA69D}"/>
                    </a:ext>
                  </a:extLst>
                </p:cNvPr>
                <p:cNvPicPr/>
                <p:nvPr/>
              </p:nvPicPr>
              <p:blipFill>
                <a:blip r:embed="rId34"/>
                <a:stretch>
                  <a:fillRect/>
                </a:stretch>
              </p:blipFill>
              <p:spPr>
                <a:xfrm>
                  <a:off x="6957905" y="6164695"/>
                  <a:ext cx="885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Entrada de lápiz 28">
                  <a:extLst>
                    <a:ext uri="{FF2B5EF4-FFF2-40B4-BE49-F238E27FC236}">
                      <a16:creationId xmlns:a16="http://schemas.microsoft.com/office/drawing/2014/main" id="{03F22148-D050-7947-9D64-CEA82B3635BC}"/>
                    </a:ext>
                  </a:extLst>
                </p14:cNvPr>
                <p14:cNvContentPartPr/>
                <p14:nvPr/>
              </p14:nvContentPartPr>
              <p14:xfrm>
                <a:off x="6916145" y="6401935"/>
                <a:ext cx="225000" cy="23400"/>
              </p14:xfrm>
            </p:contentPart>
          </mc:Choice>
          <mc:Fallback>
            <p:pic>
              <p:nvPicPr>
                <p:cNvPr id="29" name="Entrada de lápiz 28">
                  <a:extLst>
                    <a:ext uri="{FF2B5EF4-FFF2-40B4-BE49-F238E27FC236}">
                      <a16:creationId xmlns:a16="http://schemas.microsoft.com/office/drawing/2014/main" id="{03F22148-D050-7947-9D64-CEA82B3635BC}"/>
                    </a:ext>
                  </a:extLst>
                </p:cNvPr>
                <p:cNvPicPr/>
                <p:nvPr/>
              </p:nvPicPr>
              <p:blipFill>
                <a:blip r:embed="rId36"/>
                <a:stretch>
                  <a:fillRect/>
                </a:stretch>
              </p:blipFill>
              <p:spPr>
                <a:xfrm>
                  <a:off x="6901025" y="6386455"/>
                  <a:ext cx="2552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Entrada de lápiz 30">
                  <a:extLst>
                    <a:ext uri="{FF2B5EF4-FFF2-40B4-BE49-F238E27FC236}">
                      <a16:creationId xmlns:a16="http://schemas.microsoft.com/office/drawing/2014/main" id="{ED031950-ED21-B347-BF9B-3281C1E84F56}"/>
                    </a:ext>
                  </a:extLst>
                </p14:cNvPr>
                <p14:cNvContentPartPr/>
                <p14:nvPr/>
              </p14:nvContentPartPr>
              <p14:xfrm>
                <a:off x="6956105" y="6176575"/>
                <a:ext cx="225360" cy="57960"/>
              </p14:xfrm>
            </p:contentPart>
          </mc:Choice>
          <mc:Fallback>
            <p:pic>
              <p:nvPicPr>
                <p:cNvPr id="31" name="Entrada de lápiz 30">
                  <a:extLst>
                    <a:ext uri="{FF2B5EF4-FFF2-40B4-BE49-F238E27FC236}">
                      <a16:creationId xmlns:a16="http://schemas.microsoft.com/office/drawing/2014/main" id="{ED031950-ED21-B347-BF9B-3281C1E84F56}"/>
                    </a:ext>
                  </a:extLst>
                </p:cNvPr>
                <p:cNvPicPr/>
                <p:nvPr/>
              </p:nvPicPr>
              <p:blipFill>
                <a:blip r:embed="rId38"/>
                <a:stretch>
                  <a:fillRect/>
                </a:stretch>
              </p:blipFill>
              <p:spPr>
                <a:xfrm>
                  <a:off x="6940625" y="6161455"/>
                  <a:ext cx="255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Entrada de lápiz 31">
                  <a:extLst>
                    <a:ext uri="{FF2B5EF4-FFF2-40B4-BE49-F238E27FC236}">
                      <a16:creationId xmlns:a16="http://schemas.microsoft.com/office/drawing/2014/main" id="{DE31C367-1FD8-8D45-A487-94610876ACCE}"/>
                    </a:ext>
                  </a:extLst>
                </p14:cNvPr>
                <p14:cNvContentPartPr/>
                <p14:nvPr/>
              </p14:nvContentPartPr>
              <p14:xfrm>
                <a:off x="7181825" y="6101695"/>
                <a:ext cx="455760" cy="260280"/>
              </p14:xfrm>
            </p:contentPart>
          </mc:Choice>
          <mc:Fallback>
            <p:pic>
              <p:nvPicPr>
                <p:cNvPr id="32" name="Entrada de lápiz 31">
                  <a:extLst>
                    <a:ext uri="{FF2B5EF4-FFF2-40B4-BE49-F238E27FC236}">
                      <a16:creationId xmlns:a16="http://schemas.microsoft.com/office/drawing/2014/main" id="{DE31C367-1FD8-8D45-A487-94610876ACCE}"/>
                    </a:ext>
                  </a:extLst>
                </p:cNvPr>
                <p:cNvPicPr/>
                <p:nvPr/>
              </p:nvPicPr>
              <p:blipFill>
                <a:blip r:embed="rId40"/>
                <a:stretch>
                  <a:fillRect/>
                </a:stretch>
              </p:blipFill>
              <p:spPr>
                <a:xfrm>
                  <a:off x="7166345" y="6086215"/>
                  <a:ext cx="4863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Entrada de lápiz 32">
                  <a:extLst>
                    <a:ext uri="{FF2B5EF4-FFF2-40B4-BE49-F238E27FC236}">
                      <a16:creationId xmlns:a16="http://schemas.microsoft.com/office/drawing/2014/main" id="{1066C35B-963D-FD43-A77E-438D3FE60D69}"/>
                    </a:ext>
                  </a:extLst>
                </p14:cNvPr>
                <p14:cNvContentPartPr/>
                <p14:nvPr/>
              </p14:nvContentPartPr>
              <p14:xfrm>
                <a:off x="7694825" y="6075775"/>
                <a:ext cx="150480" cy="320400"/>
              </p14:xfrm>
            </p:contentPart>
          </mc:Choice>
          <mc:Fallback>
            <p:pic>
              <p:nvPicPr>
                <p:cNvPr id="33" name="Entrada de lápiz 32">
                  <a:extLst>
                    <a:ext uri="{FF2B5EF4-FFF2-40B4-BE49-F238E27FC236}">
                      <a16:creationId xmlns:a16="http://schemas.microsoft.com/office/drawing/2014/main" id="{1066C35B-963D-FD43-A77E-438D3FE60D69}"/>
                    </a:ext>
                  </a:extLst>
                </p:cNvPr>
                <p:cNvPicPr/>
                <p:nvPr/>
              </p:nvPicPr>
              <p:blipFill>
                <a:blip r:embed="rId42"/>
                <a:stretch>
                  <a:fillRect/>
                </a:stretch>
              </p:blipFill>
              <p:spPr>
                <a:xfrm>
                  <a:off x="7679705" y="6060655"/>
                  <a:ext cx="18108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Entrada de lápiz 33">
                  <a:extLst>
                    <a:ext uri="{FF2B5EF4-FFF2-40B4-BE49-F238E27FC236}">
                      <a16:creationId xmlns:a16="http://schemas.microsoft.com/office/drawing/2014/main" id="{2E2808CF-0CEB-A544-9C25-29ED671B0F84}"/>
                    </a:ext>
                  </a:extLst>
                </p14:cNvPr>
                <p14:cNvContentPartPr/>
                <p14:nvPr/>
              </p14:nvContentPartPr>
              <p14:xfrm>
                <a:off x="7717865" y="6228415"/>
                <a:ext cx="144720" cy="34920"/>
              </p14:xfrm>
            </p:contentPart>
          </mc:Choice>
          <mc:Fallback>
            <p:pic>
              <p:nvPicPr>
                <p:cNvPr id="34" name="Entrada de lápiz 33">
                  <a:extLst>
                    <a:ext uri="{FF2B5EF4-FFF2-40B4-BE49-F238E27FC236}">
                      <a16:creationId xmlns:a16="http://schemas.microsoft.com/office/drawing/2014/main" id="{2E2808CF-0CEB-A544-9C25-29ED671B0F84}"/>
                    </a:ext>
                  </a:extLst>
                </p:cNvPr>
                <p:cNvPicPr/>
                <p:nvPr/>
              </p:nvPicPr>
              <p:blipFill>
                <a:blip r:embed="rId44"/>
                <a:stretch>
                  <a:fillRect/>
                </a:stretch>
              </p:blipFill>
              <p:spPr>
                <a:xfrm>
                  <a:off x="7702745" y="6213295"/>
                  <a:ext cx="1753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Entrada de lápiz 35">
                  <a:extLst>
                    <a:ext uri="{FF2B5EF4-FFF2-40B4-BE49-F238E27FC236}">
                      <a16:creationId xmlns:a16="http://schemas.microsoft.com/office/drawing/2014/main" id="{74D39E33-4A96-2C4C-A60E-00005E7F9E04}"/>
                    </a:ext>
                  </a:extLst>
                </p14:cNvPr>
                <p14:cNvContentPartPr/>
                <p14:nvPr/>
              </p14:nvContentPartPr>
              <p14:xfrm>
                <a:off x="7842425" y="6216895"/>
                <a:ext cx="31680" cy="163800"/>
              </p14:xfrm>
            </p:contentPart>
          </mc:Choice>
          <mc:Fallback>
            <p:pic>
              <p:nvPicPr>
                <p:cNvPr id="36" name="Entrada de lápiz 35">
                  <a:extLst>
                    <a:ext uri="{FF2B5EF4-FFF2-40B4-BE49-F238E27FC236}">
                      <a16:creationId xmlns:a16="http://schemas.microsoft.com/office/drawing/2014/main" id="{74D39E33-4A96-2C4C-A60E-00005E7F9E04}"/>
                    </a:ext>
                  </a:extLst>
                </p:cNvPr>
                <p:cNvPicPr/>
                <p:nvPr/>
              </p:nvPicPr>
              <p:blipFill>
                <a:blip r:embed="rId46"/>
                <a:stretch>
                  <a:fillRect/>
                </a:stretch>
              </p:blipFill>
              <p:spPr>
                <a:xfrm>
                  <a:off x="7827305" y="6201775"/>
                  <a:ext cx="62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Entrada de lápiz 36">
                  <a:extLst>
                    <a:ext uri="{FF2B5EF4-FFF2-40B4-BE49-F238E27FC236}">
                      <a16:creationId xmlns:a16="http://schemas.microsoft.com/office/drawing/2014/main" id="{6B182E20-33B7-354F-940B-BB94E76C8805}"/>
                    </a:ext>
                  </a:extLst>
                </p14:cNvPr>
                <p14:cNvContentPartPr/>
                <p14:nvPr/>
              </p14:nvContentPartPr>
              <p14:xfrm>
                <a:off x="7891025" y="6090535"/>
                <a:ext cx="964440" cy="351720"/>
              </p14:xfrm>
            </p:contentPart>
          </mc:Choice>
          <mc:Fallback>
            <p:pic>
              <p:nvPicPr>
                <p:cNvPr id="37" name="Entrada de lápiz 36">
                  <a:extLst>
                    <a:ext uri="{FF2B5EF4-FFF2-40B4-BE49-F238E27FC236}">
                      <a16:creationId xmlns:a16="http://schemas.microsoft.com/office/drawing/2014/main" id="{6B182E20-33B7-354F-940B-BB94E76C8805}"/>
                    </a:ext>
                  </a:extLst>
                </p:cNvPr>
                <p:cNvPicPr/>
                <p:nvPr/>
              </p:nvPicPr>
              <p:blipFill>
                <a:blip r:embed="rId48"/>
                <a:stretch>
                  <a:fillRect/>
                </a:stretch>
              </p:blipFill>
              <p:spPr>
                <a:xfrm>
                  <a:off x="7875905" y="6075415"/>
                  <a:ext cx="99504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Entrada de lápiz 37">
                  <a:extLst>
                    <a:ext uri="{FF2B5EF4-FFF2-40B4-BE49-F238E27FC236}">
                      <a16:creationId xmlns:a16="http://schemas.microsoft.com/office/drawing/2014/main" id="{6CB348BC-64E7-3B43-AABB-B452CE8D54BB}"/>
                    </a:ext>
                  </a:extLst>
                </p14:cNvPr>
                <p14:cNvContentPartPr/>
                <p14:nvPr/>
              </p14:nvContentPartPr>
              <p14:xfrm>
                <a:off x="8173985" y="6240295"/>
                <a:ext cx="87120" cy="46440"/>
              </p14:xfrm>
            </p:contentPart>
          </mc:Choice>
          <mc:Fallback>
            <p:pic>
              <p:nvPicPr>
                <p:cNvPr id="38" name="Entrada de lápiz 37">
                  <a:extLst>
                    <a:ext uri="{FF2B5EF4-FFF2-40B4-BE49-F238E27FC236}">
                      <a16:creationId xmlns:a16="http://schemas.microsoft.com/office/drawing/2014/main" id="{6CB348BC-64E7-3B43-AABB-B452CE8D54BB}"/>
                    </a:ext>
                  </a:extLst>
                </p:cNvPr>
                <p:cNvPicPr/>
                <p:nvPr/>
              </p:nvPicPr>
              <p:blipFill>
                <a:blip r:embed="rId50"/>
                <a:stretch>
                  <a:fillRect/>
                </a:stretch>
              </p:blipFill>
              <p:spPr>
                <a:xfrm>
                  <a:off x="8158865" y="6224815"/>
                  <a:ext cx="117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0" name="Entrada de lápiz 39">
                  <a:extLst>
                    <a:ext uri="{FF2B5EF4-FFF2-40B4-BE49-F238E27FC236}">
                      <a16:creationId xmlns:a16="http://schemas.microsoft.com/office/drawing/2014/main" id="{DEF23083-B95B-614A-8F56-EA4D3769C193}"/>
                    </a:ext>
                  </a:extLst>
                </p14:cNvPr>
                <p14:cNvContentPartPr/>
                <p14:nvPr/>
              </p14:nvContentPartPr>
              <p14:xfrm>
                <a:off x="4647425" y="5097295"/>
                <a:ext cx="322920" cy="1264680"/>
              </p14:xfrm>
            </p:contentPart>
          </mc:Choice>
          <mc:Fallback>
            <p:pic>
              <p:nvPicPr>
                <p:cNvPr id="40" name="Entrada de lápiz 39">
                  <a:extLst>
                    <a:ext uri="{FF2B5EF4-FFF2-40B4-BE49-F238E27FC236}">
                      <a16:creationId xmlns:a16="http://schemas.microsoft.com/office/drawing/2014/main" id="{DEF23083-B95B-614A-8F56-EA4D3769C193}"/>
                    </a:ext>
                  </a:extLst>
                </p:cNvPr>
                <p:cNvPicPr/>
                <p:nvPr/>
              </p:nvPicPr>
              <p:blipFill>
                <a:blip r:embed="rId52"/>
                <a:stretch>
                  <a:fillRect/>
                </a:stretch>
              </p:blipFill>
              <p:spPr>
                <a:xfrm>
                  <a:off x="4632305" y="5081815"/>
                  <a:ext cx="353520" cy="1294920"/>
                </a:xfrm>
                <a:prstGeom prst="rect">
                  <a:avLst/>
                </a:prstGeom>
              </p:spPr>
            </p:pic>
          </mc:Fallback>
        </mc:AlternateContent>
      </p:grpSp>
    </p:spTree>
  </p:cSld>
  <p:clrMapOvr>
    <a:masterClrMapping/>
  </p:clrMapOvr>
  <p:transition spd="med">
    <p:fade/>
  </p:transition>
</p:sld>
</file>

<file path=ppt/theme/theme1.xml><?xml version="1.0" encoding="utf-8"?>
<a:theme xmlns:a="http://schemas.openxmlformats.org/drawingml/2006/main" name="revolucio_indurst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revolucio_indurstrial.potx</Template>
  <TotalTime>6729</TotalTime>
  <Words>492</Words>
  <Application>Microsoft Office PowerPoint</Application>
  <PresentationFormat>Presentación en pantalla (4:3)</PresentationFormat>
  <Paragraphs>31</Paragraphs>
  <Slides>3</Slides>
  <Notes>2</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revolucio_indurstrial</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alijoni</dc:creator>
  <cp:lastModifiedBy>Juan Villegas</cp:lastModifiedBy>
  <cp:revision>369</cp:revision>
  <cp:lastPrinted>2014-02-25T14:21:12Z</cp:lastPrinted>
  <dcterms:created xsi:type="dcterms:W3CDTF">2015-05-08T10:09:12Z</dcterms:created>
  <dcterms:modified xsi:type="dcterms:W3CDTF">2020-09-13T15:54:45Z</dcterms:modified>
</cp:coreProperties>
</file>