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5"/>
  </p:notesMasterIdLst>
  <p:sldIdLst>
    <p:sldId id="256" r:id="rId3"/>
    <p:sldId id="259" r:id="rId4"/>
    <p:sldId id="271" r:id="rId5"/>
    <p:sldId id="272" r:id="rId6"/>
    <p:sldId id="260" r:id="rId7"/>
    <p:sldId id="273" r:id="rId8"/>
    <p:sldId id="261" r:id="rId9"/>
    <p:sldId id="262" r:id="rId10"/>
    <p:sldId id="267" r:id="rId11"/>
    <p:sldId id="263" r:id="rId12"/>
    <p:sldId id="264" r:id="rId13"/>
    <p:sldId id="270" r:id="rId14"/>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PlaceHolder 1">
            <a:extLst>
              <a:ext uri="{FF2B5EF4-FFF2-40B4-BE49-F238E27FC236}">
                <a16:creationId xmlns:a16="http://schemas.microsoft.com/office/drawing/2014/main" id="{13BD5BCF-532E-004B-BDC7-5166BB05031B}"/>
              </a:ext>
            </a:extLst>
          </p:cNvPr>
          <p:cNvSpPr>
            <a:spLocks noGrp="1"/>
          </p:cNvSpPr>
          <p:nvPr>
            <p:ph type="body"/>
          </p:nvPr>
        </p:nvSpPr>
        <p:spPr>
          <a:xfrm>
            <a:off x="755650" y="5078413"/>
            <a:ext cx="6048375" cy="4811712"/>
          </a:xfrm>
          <a:prstGeom prst="rect">
            <a:avLst/>
          </a:prstGeom>
        </p:spPr>
        <p:txBody>
          <a:bodyPr wrap="none" lIns="0" tIns="0" rIns="0" bIns="0"/>
          <a:lstStyle/>
          <a:p>
            <a:pPr lvl="0"/>
            <a:r>
              <a:rPr lang="es-ES" noProof="0"/>
              <a:t>Click to edit the notes format</a:t>
            </a:r>
            <a:endParaRPr noProof="0"/>
          </a:p>
        </p:txBody>
      </p:sp>
      <p:sp>
        <p:nvSpPr>
          <p:cNvPr id="106" name="PlaceHolder 2">
            <a:extLst>
              <a:ext uri="{FF2B5EF4-FFF2-40B4-BE49-F238E27FC236}">
                <a16:creationId xmlns:a16="http://schemas.microsoft.com/office/drawing/2014/main" id="{14778C1E-109C-E849-939A-BF10F11807DA}"/>
              </a:ext>
            </a:extLst>
          </p:cNvPr>
          <p:cNvSpPr>
            <a:spLocks noGrp="1"/>
          </p:cNvSpPr>
          <p:nvPr>
            <p:ph type="hdr"/>
          </p:nvPr>
        </p:nvSpPr>
        <p:spPr>
          <a:xfrm>
            <a:off x="0" y="0"/>
            <a:ext cx="3281363" cy="534988"/>
          </a:xfrm>
          <a:prstGeom prst="rect">
            <a:avLst/>
          </a:prstGeom>
        </p:spPr>
        <p:txBody>
          <a:bodyPr wrap="none" lIns="0" tIns="0" rIns="0" bIns="0"/>
          <a:lstStyle>
            <a:lvl1pPr eaLnBrk="1" fontAlgn="auto" hangingPunct="1">
              <a:spcBef>
                <a:spcPts val="0"/>
              </a:spcBef>
              <a:spcAft>
                <a:spcPts val="0"/>
              </a:spcAft>
              <a:defRPr>
                <a:latin typeface="+mn-lt"/>
                <a:ea typeface="+mn-ea"/>
                <a:cs typeface="+mn-cs"/>
              </a:defRPr>
            </a:lvl1pPr>
          </a:lstStyle>
          <a:p>
            <a:pPr>
              <a:defRPr/>
            </a:pPr>
            <a:r>
              <a:rPr lang="es-ES"/>
              <a:t>&lt;header&gt;</a:t>
            </a:r>
            <a:endParaRPr/>
          </a:p>
        </p:txBody>
      </p:sp>
      <p:sp>
        <p:nvSpPr>
          <p:cNvPr id="107" name="PlaceHolder 3">
            <a:extLst>
              <a:ext uri="{FF2B5EF4-FFF2-40B4-BE49-F238E27FC236}">
                <a16:creationId xmlns:a16="http://schemas.microsoft.com/office/drawing/2014/main" id="{BD8F24B9-6BA8-6644-9854-1FA9E4BB665F}"/>
              </a:ext>
            </a:extLst>
          </p:cNvPr>
          <p:cNvSpPr>
            <a:spLocks noGrp="1"/>
          </p:cNvSpPr>
          <p:nvPr>
            <p:ph type="dt"/>
          </p:nvPr>
        </p:nvSpPr>
        <p:spPr>
          <a:xfrm>
            <a:off x="4278313" y="0"/>
            <a:ext cx="3281362" cy="534988"/>
          </a:xfrm>
          <a:prstGeom prst="rect">
            <a:avLst/>
          </a:prstGeom>
        </p:spPr>
        <p:txBody>
          <a:bodyPr wrap="none" lIns="0" tIns="0" rIns="0" bIns="0"/>
          <a:lstStyle>
            <a:lvl1pPr algn="r" eaLnBrk="1" fontAlgn="auto" hangingPunct="1">
              <a:spcBef>
                <a:spcPts val="0"/>
              </a:spcBef>
              <a:spcAft>
                <a:spcPts val="0"/>
              </a:spcAft>
              <a:defRPr>
                <a:latin typeface="+mn-lt"/>
                <a:ea typeface="+mn-ea"/>
                <a:cs typeface="+mn-cs"/>
              </a:defRPr>
            </a:lvl1pPr>
          </a:lstStyle>
          <a:p>
            <a:pPr>
              <a:defRPr/>
            </a:pPr>
            <a:r>
              <a:rPr lang="es-ES"/>
              <a:t>&lt;date/time&gt;</a:t>
            </a:r>
            <a:endParaRPr/>
          </a:p>
        </p:txBody>
      </p:sp>
      <p:sp>
        <p:nvSpPr>
          <p:cNvPr id="108" name="PlaceHolder 4">
            <a:extLst>
              <a:ext uri="{FF2B5EF4-FFF2-40B4-BE49-F238E27FC236}">
                <a16:creationId xmlns:a16="http://schemas.microsoft.com/office/drawing/2014/main" id="{C8D05DF9-1B4F-FE4B-82C5-5FE7BF5B9835}"/>
              </a:ext>
            </a:extLst>
          </p:cNvPr>
          <p:cNvSpPr>
            <a:spLocks noGrp="1"/>
          </p:cNvSpPr>
          <p:nvPr>
            <p:ph type="ftr"/>
          </p:nvPr>
        </p:nvSpPr>
        <p:spPr>
          <a:xfrm>
            <a:off x="0" y="10156825"/>
            <a:ext cx="3281363" cy="534988"/>
          </a:xfrm>
          <a:prstGeom prst="rect">
            <a:avLst/>
          </a:prstGeom>
        </p:spPr>
        <p:txBody>
          <a:bodyPr wrap="none" lIns="0" tIns="0" rIns="0" bIns="0" anchor="b"/>
          <a:lstStyle>
            <a:lvl1pPr eaLnBrk="1" fontAlgn="auto" hangingPunct="1">
              <a:spcBef>
                <a:spcPts val="0"/>
              </a:spcBef>
              <a:spcAft>
                <a:spcPts val="0"/>
              </a:spcAft>
              <a:defRPr>
                <a:latin typeface="+mn-lt"/>
                <a:ea typeface="+mn-ea"/>
                <a:cs typeface="+mn-cs"/>
              </a:defRPr>
            </a:lvl1pPr>
          </a:lstStyle>
          <a:p>
            <a:pPr>
              <a:defRPr/>
            </a:pPr>
            <a:r>
              <a:rPr lang="es-ES"/>
              <a:t>&lt;footer&gt;</a:t>
            </a:r>
            <a:endParaRPr/>
          </a:p>
        </p:txBody>
      </p:sp>
      <p:sp>
        <p:nvSpPr>
          <p:cNvPr id="109" name="PlaceHolder 5">
            <a:extLst>
              <a:ext uri="{FF2B5EF4-FFF2-40B4-BE49-F238E27FC236}">
                <a16:creationId xmlns:a16="http://schemas.microsoft.com/office/drawing/2014/main" id="{C1AAD172-901F-C34E-9174-9E4D67B28053}"/>
              </a:ext>
            </a:extLst>
          </p:cNvPr>
          <p:cNvSpPr>
            <a:spLocks noGrp="1"/>
          </p:cNvSpPr>
          <p:nvPr>
            <p:ph type="sldNum"/>
          </p:nvPr>
        </p:nvSpPr>
        <p:spPr>
          <a:xfrm>
            <a:off x="4278313" y="10156825"/>
            <a:ext cx="3281362" cy="534988"/>
          </a:xfrm>
          <a:prstGeom prst="rect">
            <a:avLst/>
          </a:prstGeom>
        </p:spPr>
        <p:txBody>
          <a:bodyPr vert="horz" wrap="none" lIns="0" tIns="0" rIns="0" bIns="0" numCol="1" anchor="b" anchorCtr="0" compatLnSpc="1">
            <a:prstTxWarp prst="textNoShape">
              <a:avLst/>
            </a:prstTxWarp>
          </a:bodyPr>
          <a:lstStyle>
            <a:lvl1pPr algn="r" eaLnBrk="1" hangingPunct="1">
              <a:defRPr/>
            </a:lvl1pPr>
          </a:lstStyle>
          <a:p>
            <a:pPr>
              <a:defRPr/>
            </a:pPr>
            <a:fld id="{62DA4D82-C5B6-4FE6-83CA-9BDA60166093}"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CustomShape 1">
            <a:extLst>
              <a:ext uri="{FF2B5EF4-FFF2-40B4-BE49-F238E27FC236}">
                <a16:creationId xmlns:a16="http://schemas.microsoft.com/office/drawing/2014/main" id="{E1F2B31D-EE2C-4780-9C78-BF5D7F6D3AF9}"/>
              </a:ext>
            </a:extLst>
          </p:cNvPr>
          <p:cNvSpPr>
            <a:spLocks noChangeArrowheads="1"/>
          </p:cNvSpPr>
          <p:nvPr/>
        </p:nvSpPr>
        <p:spPr bwMode="auto">
          <a:xfrm>
            <a:off x="3884613" y="0"/>
            <a:ext cx="29638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r>
              <a:rPr lang="es-ES" altLang="es-ES">
                <a:solidFill>
                  <a:srgbClr val="000000"/>
                </a:solidFill>
                <a:latin typeface="Times New Roman" panose="02020603050405020304" pitchFamily="18" charset="0"/>
              </a:rPr>
              <a:t>12/03/15</a:t>
            </a:r>
            <a:endParaRPr lang="es-ES" altLang="es-ES" sz="1800"/>
          </a:p>
        </p:txBody>
      </p:sp>
      <p:sp>
        <p:nvSpPr>
          <p:cNvPr id="5122" name="CustomShape 2">
            <a:extLst>
              <a:ext uri="{FF2B5EF4-FFF2-40B4-BE49-F238E27FC236}">
                <a16:creationId xmlns:a16="http://schemas.microsoft.com/office/drawing/2014/main" id="{02A345DF-6F0A-43E1-B2FC-4A7C526535A7}"/>
              </a:ext>
            </a:extLst>
          </p:cNvPr>
          <p:cNvSpPr>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fld id="{46DD2124-B11E-4B48-8C5E-20B36BEE0AA9}" type="slidenum">
              <a:rPr lang="es-ES" altLang="es-ES">
                <a:solidFill>
                  <a:srgbClr val="000000"/>
                </a:solidFill>
                <a:latin typeface="Times New Roman" panose="02020603050405020304" pitchFamily="18" charset="0"/>
              </a:rPr>
              <a:pPr algn="r" eaLnBrk="1" hangingPunct="1">
                <a:spcBef>
                  <a:spcPct val="0"/>
                </a:spcBef>
              </a:pPr>
              <a:t>1</a:t>
            </a:fld>
            <a:endParaRPr lang="es-ES" altLang="es-ES" sz="1800"/>
          </a:p>
        </p:txBody>
      </p:sp>
      <p:sp>
        <p:nvSpPr>
          <p:cNvPr id="5123" name="CustomShape 3">
            <a:extLst>
              <a:ext uri="{FF2B5EF4-FFF2-40B4-BE49-F238E27FC236}">
                <a16:creationId xmlns:a16="http://schemas.microsoft.com/office/drawing/2014/main" id="{430DA2A5-080D-48AB-8E2E-35D8420E94F2}"/>
              </a:ext>
            </a:extLst>
          </p:cNvPr>
          <p:cNvSpPr>
            <a:spLocks noChangeArrowheads="1"/>
          </p:cNvSpPr>
          <p:nvPr/>
        </p:nvSpPr>
        <p:spPr bwMode="auto">
          <a:xfrm>
            <a:off x="1143000" y="685800"/>
            <a:ext cx="4567238" cy="3424238"/>
          </a:xfrm>
          <a:prstGeom prst="rect">
            <a:avLst/>
          </a:prstGeom>
          <a:solidFill>
            <a:srgbClr val="FFFFFF"/>
          </a:solidFill>
          <a:ln w="9360">
            <a:solidFill>
              <a:srgbClr val="000000"/>
            </a:solidFill>
            <a:miter lim="800000"/>
            <a:headEnd/>
            <a:tailEnd/>
          </a:ln>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eaLnBrk="1" hangingPunct="1">
              <a:spcBef>
                <a:spcPct val="0"/>
              </a:spcBef>
            </a:pPr>
            <a:endParaRPr lang="es-ES" altLang="es-ES" sz="1800"/>
          </a:p>
        </p:txBody>
      </p:sp>
      <p:sp>
        <p:nvSpPr>
          <p:cNvPr id="5124" name="PlaceHolder 4">
            <a:extLst>
              <a:ext uri="{FF2B5EF4-FFF2-40B4-BE49-F238E27FC236}">
                <a16:creationId xmlns:a16="http://schemas.microsoft.com/office/drawing/2014/main" id="{A9705C2C-0ACA-425F-B57B-CDFDECB0858C}"/>
              </a:ext>
            </a:extLst>
          </p:cNvPr>
          <p:cNvSpPr>
            <a:spLocks noGrp="1"/>
          </p:cNvSpPr>
          <p:nvPr>
            <p:ph type="body"/>
          </p:nvPr>
        </p:nvSpPr>
        <p:spPr bwMode="auto">
          <a:xfrm>
            <a:off x="685800" y="4343400"/>
            <a:ext cx="5480050" cy="4110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0000" tIns="46800" rIns="90000" bIns="46800" numCol="1" anchor="ctr" anchorCtr="0" compatLnSpc="1">
            <a:prstTxWarp prst="textNoShape">
              <a:avLst/>
            </a:prstTxWarp>
          </a:bodyPr>
          <a:lstStyle/>
          <a:p>
            <a:pPr eaLnBrk="1" hangingPunct="1">
              <a:spcBef>
                <a:spcPct val="0"/>
              </a:spcBef>
            </a:pPr>
            <a:endParaRPr lang="es-ES" altLang="es-ES" dirty="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ustomShape 1">
            <a:extLst>
              <a:ext uri="{FF2B5EF4-FFF2-40B4-BE49-F238E27FC236}">
                <a16:creationId xmlns:a16="http://schemas.microsoft.com/office/drawing/2014/main" id="{9B792033-4A23-438B-A055-57223BB7A9F6}"/>
              </a:ext>
            </a:extLst>
          </p:cNvPr>
          <p:cNvSpPr>
            <a:spLocks noChangeArrowheads="1"/>
          </p:cNvSpPr>
          <p:nvPr/>
        </p:nvSpPr>
        <p:spPr bwMode="auto">
          <a:xfrm>
            <a:off x="3884613" y="0"/>
            <a:ext cx="29638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r>
              <a:rPr lang="es-ES" altLang="es-ES">
                <a:solidFill>
                  <a:srgbClr val="000000"/>
                </a:solidFill>
                <a:latin typeface="Times New Roman" panose="02020603050405020304" pitchFamily="18" charset="0"/>
              </a:rPr>
              <a:t>12/03/15</a:t>
            </a:r>
            <a:endParaRPr lang="es-ES" altLang="es-ES" sz="1800"/>
          </a:p>
        </p:txBody>
      </p:sp>
      <p:sp>
        <p:nvSpPr>
          <p:cNvPr id="12290" name="CustomShape 2">
            <a:extLst>
              <a:ext uri="{FF2B5EF4-FFF2-40B4-BE49-F238E27FC236}">
                <a16:creationId xmlns:a16="http://schemas.microsoft.com/office/drawing/2014/main" id="{5F176C4B-34B9-4E40-BACE-B385D921DF03}"/>
              </a:ext>
            </a:extLst>
          </p:cNvPr>
          <p:cNvSpPr>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fld id="{008A262E-9376-4BFB-AC7B-A6C734EA5D13}" type="slidenum">
              <a:rPr lang="es-ES" altLang="es-ES">
                <a:solidFill>
                  <a:srgbClr val="000000"/>
                </a:solidFill>
                <a:latin typeface="Times New Roman" panose="02020603050405020304" pitchFamily="18" charset="0"/>
              </a:rPr>
              <a:pPr algn="r" eaLnBrk="1" hangingPunct="1">
                <a:spcBef>
                  <a:spcPct val="0"/>
                </a:spcBef>
              </a:pPr>
              <a:t>2</a:t>
            </a:fld>
            <a:endParaRPr lang="es-ES" altLang="es-ES" sz="1800"/>
          </a:p>
        </p:txBody>
      </p:sp>
      <p:sp>
        <p:nvSpPr>
          <p:cNvPr id="12291" name="CustomShape 3">
            <a:extLst>
              <a:ext uri="{FF2B5EF4-FFF2-40B4-BE49-F238E27FC236}">
                <a16:creationId xmlns:a16="http://schemas.microsoft.com/office/drawing/2014/main" id="{85460966-8334-4984-93AA-8E9AC903AA62}"/>
              </a:ext>
            </a:extLst>
          </p:cNvPr>
          <p:cNvSpPr>
            <a:spLocks noChangeArrowheads="1"/>
          </p:cNvSpPr>
          <p:nvPr/>
        </p:nvSpPr>
        <p:spPr bwMode="auto">
          <a:xfrm>
            <a:off x="1143000" y="685800"/>
            <a:ext cx="4567238" cy="3424238"/>
          </a:xfrm>
          <a:prstGeom prst="rect">
            <a:avLst/>
          </a:prstGeom>
          <a:solidFill>
            <a:srgbClr val="FFFFFF"/>
          </a:solidFill>
          <a:ln w="9360">
            <a:solidFill>
              <a:srgbClr val="000000"/>
            </a:solidFill>
            <a:miter lim="800000"/>
            <a:headEnd/>
            <a:tailEnd/>
          </a:ln>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eaLnBrk="1" hangingPunct="1">
              <a:spcBef>
                <a:spcPct val="0"/>
              </a:spcBef>
            </a:pPr>
            <a:endParaRPr lang="es-ES" altLang="es-ES" sz="1800"/>
          </a:p>
        </p:txBody>
      </p:sp>
      <p:sp>
        <p:nvSpPr>
          <p:cNvPr id="12292" name="PlaceHolder 4">
            <a:extLst>
              <a:ext uri="{FF2B5EF4-FFF2-40B4-BE49-F238E27FC236}">
                <a16:creationId xmlns:a16="http://schemas.microsoft.com/office/drawing/2014/main" id="{2B34DC85-C326-466F-999D-6B8DD098AA3E}"/>
              </a:ext>
            </a:extLst>
          </p:cNvPr>
          <p:cNvSpPr>
            <a:spLocks noGrp="1"/>
          </p:cNvSpPr>
          <p:nvPr>
            <p:ph type="body"/>
          </p:nvPr>
        </p:nvSpPr>
        <p:spPr bwMode="auto">
          <a:xfrm>
            <a:off x="685800" y="4343400"/>
            <a:ext cx="5480050" cy="420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0000" tIns="46800" rIns="90000" bIns="46800" numCol="1" anchor="ctr" anchorCtr="0" compatLnSpc="1">
            <a:prstTxWarp prst="textNoShape">
              <a:avLst/>
            </a:prstTxWarp>
          </a:bodyPr>
          <a:lstStyle/>
          <a:p>
            <a:pPr eaLnBrk="1" hangingPunct="1">
              <a:spcBef>
                <a:spcPct val="0"/>
              </a:spcBef>
            </a:pPr>
            <a:endParaRPr lang="es-ES" altLang="es-E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ustomShape 1">
            <a:extLst>
              <a:ext uri="{FF2B5EF4-FFF2-40B4-BE49-F238E27FC236}">
                <a16:creationId xmlns:a16="http://schemas.microsoft.com/office/drawing/2014/main" id="{84337798-6734-4C67-B932-0AC2108BF12B}"/>
              </a:ext>
            </a:extLst>
          </p:cNvPr>
          <p:cNvSpPr>
            <a:spLocks noChangeArrowheads="1"/>
          </p:cNvSpPr>
          <p:nvPr/>
        </p:nvSpPr>
        <p:spPr bwMode="auto">
          <a:xfrm>
            <a:off x="3884613" y="0"/>
            <a:ext cx="29638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r>
              <a:rPr lang="es-ES" altLang="es-ES">
                <a:solidFill>
                  <a:srgbClr val="000000"/>
                </a:solidFill>
                <a:latin typeface="Times New Roman" panose="02020603050405020304" pitchFamily="18" charset="0"/>
              </a:rPr>
              <a:t>12/03/15</a:t>
            </a:r>
            <a:endParaRPr lang="es-ES" altLang="es-ES" sz="1800"/>
          </a:p>
        </p:txBody>
      </p:sp>
      <p:sp>
        <p:nvSpPr>
          <p:cNvPr id="14338" name="CustomShape 2">
            <a:extLst>
              <a:ext uri="{FF2B5EF4-FFF2-40B4-BE49-F238E27FC236}">
                <a16:creationId xmlns:a16="http://schemas.microsoft.com/office/drawing/2014/main" id="{C692E03B-2789-4526-9470-8C9D5FA86A95}"/>
              </a:ext>
            </a:extLst>
          </p:cNvPr>
          <p:cNvSpPr>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fld id="{3B5C0B1F-F446-43D9-9FF9-4F8FE72E3D59}" type="slidenum">
              <a:rPr lang="es-ES" altLang="es-ES">
                <a:solidFill>
                  <a:srgbClr val="000000"/>
                </a:solidFill>
                <a:latin typeface="Times New Roman" panose="02020603050405020304" pitchFamily="18" charset="0"/>
              </a:rPr>
              <a:pPr algn="r" eaLnBrk="1" hangingPunct="1">
                <a:spcBef>
                  <a:spcPct val="0"/>
                </a:spcBef>
              </a:pPr>
              <a:t>5</a:t>
            </a:fld>
            <a:endParaRPr lang="es-ES" altLang="es-ES" sz="1800"/>
          </a:p>
        </p:txBody>
      </p:sp>
      <p:sp>
        <p:nvSpPr>
          <p:cNvPr id="14339" name="CustomShape 3">
            <a:extLst>
              <a:ext uri="{FF2B5EF4-FFF2-40B4-BE49-F238E27FC236}">
                <a16:creationId xmlns:a16="http://schemas.microsoft.com/office/drawing/2014/main" id="{241E8C94-7425-4575-9ED8-EE2E4D03F98E}"/>
              </a:ext>
            </a:extLst>
          </p:cNvPr>
          <p:cNvSpPr>
            <a:spLocks noChangeArrowheads="1"/>
          </p:cNvSpPr>
          <p:nvPr/>
        </p:nvSpPr>
        <p:spPr bwMode="auto">
          <a:xfrm>
            <a:off x="1143000" y="685800"/>
            <a:ext cx="4567238" cy="3424238"/>
          </a:xfrm>
          <a:prstGeom prst="rect">
            <a:avLst/>
          </a:prstGeom>
          <a:solidFill>
            <a:srgbClr val="FFFFFF"/>
          </a:solidFill>
          <a:ln w="9360">
            <a:solidFill>
              <a:srgbClr val="000000"/>
            </a:solidFill>
            <a:miter lim="800000"/>
            <a:headEnd/>
            <a:tailEnd/>
          </a:ln>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eaLnBrk="1" hangingPunct="1">
              <a:spcBef>
                <a:spcPct val="0"/>
              </a:spcBef>
            </a:pPr>
            <a:endParaRPr lang="es-ES" altLang="es-ES" sz="1800"/>
          </a:p>
        </p:txBody>
      </p:sp>
      <p:sp>
        <p:nvSpPr>
          <p:cNvPr id="14340" name="PlaceHolder 4">
            <a:extLst>
              <a:ext uri="{FF2B5EF4-FFF2-40B4-BE49-F238E27FC236}">
                <a16:creationId xmlns:a16="http://schemas.microsoft.com/office/drawing/2014/main" id="{433824DA-97CE-4D3C-AA45-2C5ED02C3442}"/>
              </a:ext>
            </a:extLst>
          </p:cNvPr>
          <p:cNvSpPr>
            <a:spLocks noGrp="1"/>
          </p:cNvSpPr>
          <p:nvPr>
            <p:ph type="body"/>
          </p:nvPr>
        </p:nvSpPr>
        <p:spPr bwMode="auto">
          <a:xfrm>
            <a:off x="685800" y="4343400"/>
            <a:ext cx="5480050" cy="420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0000" tIns="46800" rIns="90000" bIns="46800" numCol="1" anchor="ctr" anchorCtr="0" compatLnSpc="1">
            <a:prstTxWarp prst="textNoShape">
              <a:avLst/>
            </a:prstTxWarp>
          </a:bodyPr>
          <a:lstStyle/>
          <a:p>
            <a:pPr eaLnBrk="1" hangingPunct="1">
              <a:spcBef>
                <a:spcPct val="0"/>
              </a:spcBef>
            </a:pPr>
            <a:endParaRPr lang="es-ES" altLang="es-E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ustomShape 1">
            <a:extLst>
              <a:ext uri="{FF2B5EF4-FFF2-40B4-BE49-F238E27FC236}">
                <a16:creationId xmlns:a16="http://schemas.microsoft.com/office/drawing/2014/main" id="{5F50F340-2CF7-4CAD-95AA-7C4E8EF9A7B2}"/>
              </a:ext>
            </a:extLst>
          </p:cNvPr>
          <p:cNvSpPr>
            <a:spLocks noChangeArrowheads="1"/>
          </p:cNvSpPr>
          <p:nvPr/>
        </p:nvSpPr>
        <p:spPr bwMode="auto">
          <a:xfrm>
            <a:off x="3884613" y="0"/>
            <a:ext cx="29638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r>
              <a:rPr lang="es-ES" altLang="es-ES">
                <a:solidFill>
                  <a:srgbClr val="000000"/>
                </a:solidFill>
                <a:latin typeface="Times New Roman" panose="02020603050405020304" pitchFamily="18" charset="0"/>
              </a:rPr>
              <a:t>12/03/15</a:t>
            </a:r>
            <a:endParaRPr lang="es-ES" altLang="es-ES" sz="1800"/>
          </a:p>
        </p:txBody>
      </p:sp>
      <p:sp>
        <p:nvSpPr>
          <p:cNvPr id="16386" name="CustomShape 2">
            <a:extLst>
              <a:ext uri="{FF2B5EF4-FFF2-40B4-BE49-F238E27FC236}">
                <a16:creationId xmlns:a16="http://schemas.microsoft.com/office/drawing/2014/main" id="{01018F8C-C7C5-4F21-9A38-EC639236182A}"/>
              </a:ext>
            </a:extLst>
          </p:cNvPr>
          <p:cNvSpPr>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fld id="{739E0ED1-5025-4A37-B050-0C258C23AFC4}" type="slidenum">
              <a:rPr lang="es-ES" altLang="es-ES">
                <a:solidFill>
                  <a:srgbClr val="000000"/>
                </a:solidFill>
                <a:latin typeface="Times New Roman" panose="02020603050405020304" pitchFamily="18" charset="0"/>
              </a:rPr>
              <a:pPr algn="r" eaLnBrk="1" hangingPunct="1">
                <a:spcBef>
                  <a:spcPct val="0"/>
                </a:spcBef>
              </a:pPr>
              <a:t>7</a:t>
            </a:fld>
            <a:endParaRPr lang="es-ES" altLang="es-ES" sz="1800"/>
          </a:p>
        </p:txBody>
      </p:sp>
      <p:sp>
        <p:nvSpPr>
          <p:cNvPr id="16387" name="CustomShape 3">
            <a:extLst>
              <a:ext uri="{FF2B5EF4-FFF2-40B4-BE49-F238E27FC236}">
                <a16:creationId xmlns:a16="http://schemas.microsoft.com/office/drawing/2014/main" id="{19DE1D60-74CB-4837-A08B-34B9EBD568AF}"/>
              </a:ext>
            </a:extLst>
          </p:cNvPr>
          <p:cNvSpPr>
            <a:spLocks noChangeArrowheads="1"/>
          </p:cNvSpPr>
          <p:nvPr/>
        </p:nvSpPr>
        <p:spPr bwMode="auto">
          <a:xfrm>
            <a:off x="1143000" y="685800"/>
            <a:ext cx="4567238" cy="3424238"/>
          </a:xfrm>
          <a:prstGeom prst="rect">
            <a:avLst/>
          </a:prstGeom>
          <a:solidFill>
            <a:srgbClr val="FFFFFF"/>
          </a:solidFill>
          <a:ln w="9360">
            <a:solidFill>
              <a:srgbClr val="000000"/>
            </a:solidFill>
            <a:miter lim="800000"/>
            <a:headEnd/>
            <a:tailEnd/>
          </a:ln>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eaLnBrk="1" hangingPunct="1">
              <a:spcBef>
                <a:spcPct val="0"/>
              </a:spcBef>
            </a:pPr>
            <a:endParaRPr lang="es-ES" altLang="es-ES" sz="1800"/>
          </a:p>
        </p:txBody>
      </p:sp>
      <p:sp>
        <p:nvSpPr>
          <p:cNvPr id="16388" name="PlaceHolder 4">
            <a:extLst>
              <a:ext uri="{FF2B5EF4-FFF2-40B4-BE49-F238E27FC236}">
                <a16:creationId xmlns:a16="http://schemas.microsoft.com/office/drawing/2014/main" id="{2D6103B0-78FB-4A35-96A1-928D256CEF96}"/>
              </a:ext>
            </a:extLst>
          </p:cNvPr>
          <p:cNvSpPr>
            <a:spLocks noGrp="1"/>
          </p:cNvSpPr>
          <p:nvPr>
            <p:ph type="body"/>
          </p:nvPr>
        </p:nvSpPr>
        <p:spPr bwMode="auto">
          <a:xfrm>
            <a:off x="685800" y="4343400"/>
            <a:ext cx="5480050" cy="420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0000" tIns="46800" rIns="90000" bIns="46800" numCol="1" anchor="ctr" anchorCtr="0" compatLnSpc="1">
            <a:prstTxWarp prst="textNoShape">
              <a:avLst/>
            </a:prstTxWarp>
          </a:bodyPr>
          <a:lstStyle/>
          <a:p>
            <a:pPr eaLnBrk="1" hangingPunct="1">
              <a:spcBef>
                <a:spcPct val="0"/>
              </a:spcBef>
            </a:pPr>
            <a:endParaRPr lang="es-ES" altLang="es-E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ustomShape 1">
            <a:extLst>
              <a:ext uri="{FF2B5EF4-FFF2-40B4-BE49-F238E27FC236}">
                <a16:creationId xmlns:a16="http://schemas.microsoft.com/office/drawing/2014/main" id="{935C7D21-6A3D-43C9-AE3B-11C8EF50CCC5}"/>
              </a:ext>
            </a:extLst>
          </p:cNvPr>
          <p:cNvSpPr>
            <a:spLocks noChangeArrowheads="1"/>
          </p:cNvSpPr>
          <p:nvPr/>
        </p:nvSpPr>
        <p:spPr bwMode="auto">
          <a:xfrm>
            <a:off x="3884613" y="0"/>
            <a:ext cx="29638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r>
              <a:rPr lang="es-ES" altLang="es-ES">
                <a:solidFill>
                  <a:srgbClr val="000000"/>
                </a:solidFill>
                <a:latin typeface="Times New Roman" panose="02020603050405020304" pitchFamily="18" charset="0"/>
              </a:rPr>
              <a:t>12/03/15</a:t>
            </a:r>
            <a:endParaRPr lang="es-ES" altLang="es-ES" sz="1800"/>
          </a:p>
        </p:txBody>
      </p:sp>
      <p:sp>
        <p:nvSpPr>
          <p:cNvPr id="18434" name="CustomShape 2">
            <a:extLst>
              <a:ext uri="{FF2B5EF4-FFF2-40B4-BE49-F238E27FC236}">
                <a16:creationId xmlns:a16="http://schemas.microsoft.com/office/drawing/2014/main" id="{361034CC-0243-420F-A7F2-A4A2E7AAE53A}"/>
              </a:ext>
            </a:extLst>
          </p:cNvPr>
          <p:cNvSpPr>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fld id="{A3329AD9-B414-46C7-B63F-502B20C75C38}" type="slidenum">
              <a:rPr lang="es-ES" altLang="es-ES">
                <a:solidFill>
                  <a:srgbClr val="000000"/>
                </a:solidFill>
                <a:latin typeface="Times New Roman" panose="02020603050405020304" pitchFamily="18" charset="0"/>
              </a:rPr>
              <a:pPr algn="r" eaLnBrk="1" hangingPunct="1">
                <a:spcBef>
                  <a:spcPct val="0"/>
                </a:spcBef>
              </a:pPr>
              <a:t>8</a:t>
            </a:fld>
            <a:endParaRPr lang="es-ES" altLang="es-ES" sz="1800"/>
          </a:p>
        </p:txBody>
      </p:sp>
      <p:sp>
        <p:nvSpPr>
          <p:cNvPr id="18435" name="CustomShape 3">
            <a:extLst>
              <a:ext uri="{FF2B5EF4-FFF2-40B4-BE49-F238E27FC236}">
                <a16:creationId xmlns:a16="http://schemas.microsoft.com/office/drawing/2014/main" id="{D8AD28E9-F4AE-4E3D-A35F-2EF0B41C5FA9}"/>
              </a:ext>
            </a:extLst>
          </p:cNvPr>
          <p:cNvSpPr>
            <a:spLocks noChangeArrowheads="1"/>
          </p:cNvSpPr>
          <p:nvPr/>
        </p:nvSpPr>
        <p:spPr bwMode="auto">
          <a:xfrm>
            <a:off x="1143000" y="685800"/>
            <a:ext cx="4567238" cy="3424238"/>
          </a:xfrm>
          <a:prstGeom prst="rect">
            <a:avLst/>
          </a:prstGeom>
          <a:solidFill>
            <a:srgbClr val="FFFFFF"/>
          </a:solidFill>
          <a:ln w="9360">
            <a:solidFill>
              <a:srgbClr val="000000"/>
            </a:solidFill>
            <a:miter lim="800000"/>
            <a:headEnd/>
            <a:tailEnd/>
          </a:ln>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eaLnBrk="1" hangingPunct="1">
              <a:spcBef>
                <a:spcPct val="0"/>
              </a:spcBef>
            </a:pPr>
            <a:endParaRPr lang="es-ES" altLang="es-ES" sz="1800"/>
          </a:p>
        </p:txBody>
      </p:sp>
      <p:sp>
        <p:nvSpPr>
          <p:cNvPr id="18436" name="PlaceHolder 4">
            <a:extLst>
              <a:ext uri="{FF2B5EF4-FFF2-40B4-BE49-F238E27FC236}">
                <a16:creationId xmlns:a16="http://schemas.microsoft.com/office/drawing/2014/main" id="{E03E233E-6D17-49C4-BA2A-78A1201D9ACC}"/>
              </a:ext>
            </a:extLst>
          </p:cNvPr>
          <p:cNvSpPr>
            <a:spLocks noGrp="1"/>
          </p:cNvSpPr>
          <p:nvPr>
            <p:ph type="body"/>
          </p:nvPr>
        </p:nvSpPr>
        <p:spPr bwMode="auto">
          <a:xfrm>
            <a:off x="685800" y="4343400"/>
            <a:ext cx="5480050" cy="420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0000" tIns="46800" rIns="90000" bIns="46800" numCol="1" anchor="ctr" anchorCtr="0" compatLnSpc="1">
            <a:prstTxWarp prst="textNoShape">
              <a:avLst/>
            </a:prstTxWarp>
          </a:bodyPr>
          <a:lstStyle/>
          <a:p>
            <a:pPr eaLnBrk="1" hangingPunct="1">
              <a:spcBef>
                <a:spcPct val="0"/>
              </a:spcBef>
            </a:pPr>
            <a:endParaRPr lang="es-ES" altLang="es-E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ustomShape 1">
            <a:extLst>
              <a:ext uri="{FF2B5EF4-FFF2-40B4-BE49-F238E27FC236}">
                <a16:creationId xmlns:a16="http://schemas.microsoft.com/office/drawing/2014/main" id="{41C7E84E-122B-48F0-B52E-1A1E2EEAA09A}"/>
              </a:ext>
            </a:extLst>
          </p:cNvPr>
          <p:cNvSpPr>
            <a:spLocks noChangeArrowheads="1"/>
          </p:cNvSpPr>
          <p:nvPr/>
        </p:nvSpPr>
        <p:spPr bwMode="auto">
          <a:xfrm>
            <a:off x="3884613" y="0"/>
            <a:ext cx="29638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r>
              <a:rPr lang="es-ES" altLang="es-ES">
                <a:solidFill>
                  <a:srgbClr val="000000"/>
                </a:solidFill>
                <a:latin typeface="Times New Roman" panose="02020603050405020304" pitchFamily="18" charset="0"/>
              </a:rPr>
              <a:t>12/03/15</a:t>
            </a:r>
            <a:endParaRPr lang="es-ES" altLang="es-ES" sz="1800"/>
          </a:p>
        </p:txBody>
      </p:sp>
      <p:sp>
        <p:nvSpPr>
          <p:cNvPr id="21506" name="CustomShape 2">
            <a:extLst>
              <a:ext uri="{FF2B5EF4-FFF2-40B4-BE49-F238E27FC236}">
                <a16:creationId xmlns:a16="http://schemas.microsoft.com/office/drawing/2014/main" id="{D535C7B3-DCD4-4FEC-B736-B8784FC9E73C}"/>
              </a:ext>
            </a:extLst>
          </p:cNvPr>
          <p:cNvSpPr>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fld id="{96A7DFC3-B4B8-4880-95B2-36EB61951D2B}" type="slidenum">
              <a:rPr lang="es-ES" altLang="es-ES">
                <a:solidFill>
                  <a:srgbClr val="000000"/>
                </a:solidFill>
                <a:latin typeface="Times New Roman" panose="02020603050405020304" pitchFamily="18" charset="0"/>
              </a:rPr>
              <a:pPr algn="r" eaLnBrk="1" hangingPunct="1">
                <a:spcBef>
                  <a:spcPct val="0"/>
                </a:spcBef>
              </a:pPr>
              <a:t>10</a:t>
            </a:fld>
            <a:endParaRPr lang="es-ES" altLang="es-ES" sz="1800"/>
          </a:p>
        </p:txBody>
      </p:sp>
      <p:sp>
        <p:nvSpPr>
          <p:cNvPr id="21507" name="CustomShape 3">
            <a:extLst>
              <a:ext uri="{FF2B5EF4-FFF2-40B4-BE49-F238E27FC236}">
                <a16:creationId xmlns:a16="http://schemas.microsoft.com/office/drawing/2014/main" id="{0B252956-2E99-465A-B8F8-5E89AEA4A854}"/>
              </a:ext>
            </a:extLst>
          </p:cNvPr>
          <p:cNvSpPr>
            <a:spLocks noChangeArrowheads="1"/>
          </p:cNvSpPr>
          <p:nvPr/>
        </p:nvSpPr>
        <p:spPr bwMode="auto">
          <a:xfrm>
            <a:off x="1143000" y="685800"/>
            <a:ext cx="4567238" cy="3424238"/>
          </a:xfrm>
          <a:prstGeom prst="rect">
            <a:avLst/>
          </a:prstGeom>
          <a:solidFill>
            <a:srgbClr val="FFFFFF"/>
          </a:solidFill>
          <a:ln w="9360">
            <a:solidFill>
              <a:srgbClr val="000000"/>
            </a:solidFill>
            <a:miter lim="800000"/>
            <a:headEnd/>
            <a:tailEnd/>
          </a:ln>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eaLnBrk="1" hangingPunct="1">
              <a:spcBef>
                <a:spcPct val="0"/>
              </a:spcBef>
            </a:pPr>
            <a:endParaRPr lang="es-ES" altLang="es-ES" sz="1800"/>
          </a:p>
        </p:txBody>
      </p:sp>
      <p:sp>
        <p:nvSpPr>
          <p:cNvPr id="21508" name="PlaceHolder 4">
            <a:extLst>
              <a:ext uri="{FF2B5EF4-FFF2-40B4-BE49-F238E27FC236}">
                <a16:creationId xmlns:a16="http://schemas.microsoft.com/office/drawing/2014/main" id="{7F2E962F-0AB9-41C7-BD7A-F8A15315A283}"/>
              </a:ext>
            </a:extLst>
          </p:cNvPr>
          <p:cNvSpPr>
            <a:spLocks noGrp="1"/>
          </p:cNvSpPr>
          <p:nvPr>
            <p:ph type="body"/>
          </p:nvPr>
        </p:nvSpPr>
        <p:spPr bwMode="auto">
          <a:xfrm>
            <a:off x="685800" y="4343400"/>
            <a:ext cx="5480050" cy="420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0000" tIns="46800" rIns="90000" bIns="46800" numCol="1" anchor="ctr" anchorCtr="0" compatLnSpc="1">
            <a:prstTxWarp prst="textNoShape">
              <a:avLst/>
            </a:prstTxWarp>
          </a:bodyPr>
          <a:lstStyle/>
          <a:p>
            <a:pPr eaLnBrk="1" hangingPunct="1">
              <a:spcBef>
                <a:spcPct val="0"/>
              </a:spcBef>
            </a:pPr>
            <a:endParaRPr lang="es-ES" altLang="es-E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ustomShape 1">
            <a:extLst>
              <a:ext uri="{FF2B5EF4-FFF2-40B4-BE49-F238E27FC236}">
                <a16:creationId xmlns:a16="http://schemas.microsoft.com/office/drawing/2014/main" id="{3E1C1DA1-FEDC-429A-9471-84CA5F81FBA5}"/>
              </a:ext>
            </a:extLst>
          </p:cNvPr>
          <p:cNvSpPr>
            <a:spLocks noChangeArrowheads="1"/>
          </p:cNvSpPr>
          <p:nvPr/>
        </p:nvSpPr>
        <p:spPr bwMode="auto">
          <a:xfrm>
            <a:off x="3884613" y="0"/>
            <a:ext cx="29638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r>
              <a:rPr lang="es-ES" altLang="es-ES">
                <a:solidFill>
                  <a:srgbClr val="000000"/>
                </a:solidFill>
                <a:latin typeface="Times New Roman" panose="02020603050405020304" pitchFamily="18" charset="0"/>
              </a:rPr>
              <a:t>12/03/15</a:t>
            </a:r>
            <a:endParaRPr lang="es-ES" altLang="es-ES" sz="1800"/>
          </a:p>
        </p:txBody>
      </p:sp>
      <p:sp>
        <p:nvSpPr>
          <p:cNvPr id="23554" name="CustomShape 2">
            <a:extLst>
              <a:ext uri="{FF2B5EF4-FFF2-40B4-BE49-F238E27FC236}">
                <a16:creationId xmlns:a16="http://schemas.microsoft.com/office/drawing/2014/main" id="{504861C2-902E-4B71-B4E0-1EE11AB430E1}"/>
              </a:ext>
            </a:extLst>
          </p:cNvPr>
          <p:cNvSpPr>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fld id="{1B3B0E87-95FF-4E3F-9898-EE380EF58912}" type="slidenum">
              <a:rPr lang="es-ES" altLang="es-ES">
                <a:solidFill>
                  <a:srgbClr val="000000"/>
                </a:solidFill>
                <a:latin typeface="Times New Roman" panose="02020603050405020304" pitchFamily="18" charset="0"/>
              </a:rPr>
              <a:pPr algn="r" eaLnBrk="1" hangingPunct="1">
                <a:spcBef>
                  <a:spcPct val="0"/>
                </a:spcBef>
              </a:pPr>
              <a:t>11</a:t>
            </a:fld>
            <a:endParaRPr lang="es-ES" altLang="es-ES" sz="1800"/>
          </a:p>
        </p:txBody>
      </p:sp>
      <p:sp>
        <p:nvSpPr>
          <p:cNvPr id="23555" name="CustomShape 3">
            <a:extLst>
              <a:ext uri="{FF2B5EF4-FFF2-40B4-BE49-F238E27FC236}">
                <a16:creationId xmlns:a16="http://schemas.microsoft.com/office/drawing/2014/main" id="{01D4C13C-C520-45AD-8C9E-EB6C7923F436}"/>
              </a:ext>
            </a:extLst>
          </p:cNvPr>
          <p:cNvSpPr>
            <a:spLocks noChangeArrowheads="1"/>
          </p:cNvSpPr>
          <p:nvPr/>
        </p:nvSpPr>
        <p:spPr bwMode="auto">
          <a:xfrm>
            <a:off x="1143000" y="685800"/>
            <a:ext cx="4567238" cy="3424238"/>
          </a:xfrm>
          <a:prstGeom prst="rect">
            <a:avLst/>
          </a:prstGeom>
          <a:solidFill>
            <a:srgbClr val="FFFFFF"/>
          </a:solidFill>
          <a:ln w="9360">
            <a:solidFill>
              <a:srgbClr val="000000"/>
            </a:solidFill>
            <a:miter lim="800000"/>
            <a:headEnd/>
            <a:tailEnd/>
          </a:ln>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eaLnBrk="1" hangingPunct="1">
              <a:spcBef>
                <a:spcPct val="0"/>
              </a:spcBef>
            </a:pPr>
            <a:endParaRPr lang="es-ES" altLang="es-ES" sz="1800"/>
          </a:p>
        </p:txBody>
      </p:sp>
      <p:sp>
        <p:nvSpPr>
          <p:cNvPr id="23556" name="PlaceHolder 4">
            <a:extLst>
              <a:ext uri="{FF2B5EF4-FFF2-40B4-BE49-F238E27FC236}">
                <a16:creationId xmlns:a16="http://schemas.microsoft.com/office/drawing/2014/main" id="{82DB2E78-AD4A-4AB0-9788-4C6BDED8D1C7}"/>
              </a:ext>
            </a:extLst>
          </p:cNvPr>
          <p:cNvSpPr>
            <a:spLocks noGrp="1"/>
          </p:cNvSpPr>
          <p:nvPr>
            <p:ph type="body"/>
          </p:nvPr>
        </p:nvSpPr>
        <p:spPr bwMode="auto">
          <a:xfrm>
            <a:off x="685800" y="4343400"/>
            <a:ext cx="5480050" cy="420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0000" tIns="46800" rIns="90000" bIns="46800" numCol="1" anchor="ctr" anchorCtr="0" compatLnSpc="1">
            <a:prstTxWarp prst="textNoShape">
              <a:avLst/>
            </a:prstTxWarp>
          </a:bodyPr>
          <a:lstStyle/>
          <a:p>
            <a:pPr eaLnBrk="1" hangingPunct="1">
              <a:spcBef>
                <a:spcPct val="0"/>
              </a:spcBef>
            </a:pPr>
            <a:endParaRPr lang="es-ES" altLang="es-E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97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5160"/>
          </a:xfrm>
          <a:prstGeom prst="rect">
            <a:avLst/>
          </a:prstGeom>
        </p:spPr>
        <p:txBody>
          <a:bodyPr/>
          <a:lstStyle/>
          <a:p>
            <a:endParaRPr/>
          </a:p>
        </p:txBody>
      </p:sp>
      <p:sp>
        <p:nvSpPr>
          <p:cNvPr id="25" name="PlaceHolder 2"/>
          <p:cNvSpPr>
            <a:spLocks noGrp="1"/>
          </p:cNvSpPr>
          <p:nvPr>
            <p:ph type="body"/>
          </p:nvPr>
        </p:nvSpPr>
        <p:spPr>
          <a:xfrm>
            <a:off x="457200" y="1604520"/>
            <a:ext cx="8046360" cy="1896840"/>
          </a:xfrm>
          <a:prstGeom prst="rect">
            <a:avLst/>
          </a:prstGeom>
        </p:spPr>
        <p:txBody>
          <a:bodyPr/>
          <a:lstStyle/>
          <a:p>
            <a:endParaRPr/>
          </a:p>
        </p:txBody>
      </p:sp>
      <p:sp>
        <p:nvSpPr>
          <p:cNvPr id="26" name="PlaceHolder 3"/>
          <p:cNvSpPr>
            <a:spLocks noGrp="1"/>
          </p:cNvSpPr>
          <p:nvPr>
            <p:ph type="body"/>
          </p:nvPr>
        </p:nvSpPr>
        <p:spPr>
          <a:xfrm>
            <a:off x="457200" y="3681720"/>
            <a:ext cx="8046360" cy="1896840"/>
          </a:xfrm>
          <a:prstGeom prst="rect">
            <a:avLst/>
          </a:prstGeom>
        </p:spPr>
        <p:txBody>
          <a:bodyPr/>
          <a:lstStyle/>
          <a:p>
            <a:endParaRPr/>
          </a:p>
        </p:txBody>
      </p:sp>
    </p:spTree>
    <p:extLst>
      <p:ext uri="{BB962C8B-B14F-4D97-AF65-F5344CB8AC3E}">
        <p14:creationId xmlns:p14="http://schemas.microsoft.com/office/powerpoint/2010/main" val="303897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5160"/>
          </a:xfrm>
          <a:prstGeom prst="rect">
            <a:avLst/>
          </a:prstGeom>
        </p:spPr>
        <p:txBody>
          <a:bodyPr/>
          <a:lstStyle/>
          <a:p>
            <a:endParaRPr/>
          </a:p>
        </p:txBody>
      </p:sp>
      <p:sp>
        <p:nvSpPr>
          <p:cNvPr id="28" name="PlaceHolder 2"/>
          <p:cNvSpPr>
            <a:spLocks noGrp="1"/>
          </p:cNvSpPr>
          <p:nvPr>
            <p:ph type="body"/>
          </p:nvPr>
        </p:nvSpPr>
        <p:spPr>
          <a:xfrm>
            <a:off x="457200" y="1604520"/>
            <a:ext cx="3926160" cy="1896840"/>
          </a:xfrm>
          <a:prstGeom prst="rect">
            <a:avLst/>
          </a:prstGeom>
        </p:spPr>
        <p:txBody>
          <a:bodyPr/>
          <a:lstStyle/>
          <a:p>
            <a:endParaRPr/>
          </a:p>
        </p:txBody>
      </p:sp>
      <p:sp>
        <p:nvSpPr>
          <p:cNvPr id="29" name="PlaceHolder 3"/>
          <p:cNvSpPr>
            <a:spLocks noGrp="1"/>
          </p:cNvSpPr>
          <p:nvPr>
            <p:ph type="body"/>
          </p:nvPr>
        </p:nvSpPr>
        <p:spPr>
          <a:xfrm>
            <a:off x="4579920" y="1604520"/>
            <a:ext cx="3926160" cy="1896840"/>
          </a:xfrm>
          <a:prstGeom prst="rect">
            <a:avLst/>
          </a:prstGeom>
        </p:spPr>
        <p:txBody>
          <a:bodyPr/>
          <a:lstStyle/>
          <a:p>
            <a:endParaRPr/>
          </a:p>
        </p:txBody>
      </p:sp>
      <p:sp>
        <p:nvSpPr>
          <p:cNvPr id="30" name="PlaceHolder 4"/>
          <p:cNvSpPr>
            <a:spLocks noGrp="1"/>
          </p:cNvSpPr>
          <p:nvPr>
            <p:ph type="body"/>
          </p:nvPr>
        </p:nvSpPr>
        <p:spPr>
          <a:xfrm>
            <a:off x="4579920" y="3681720"/>
            <a:ext cx="3926160" cy="1896840"/>
          </a:xfrm>
          <a:prstGeom prst="rect">
            <a:avLst/>
          </a:prstGeom>
        </p:spPr>
        <p:txBody>
          <a:bodyPr/>
          <a:lstStyle/>
          <a:p>
            <a:endParaRPr/>
          </a:p>
        </p:txBody>
      </p:sp>
      <p:sp>
        <p:nvSpPr>
          <p:cNvPr id="31" name="PlaceHolder 5"/>
          <p:cNvSpPr>
            <a:spLocks noGrp="1"/>
          </p:cNvSpPr>
          <p:nvPr>
            <p:ph type="body"/>
          </p:nvPr>
        </p:nvSpPr>
        <p:spPr>
          <a:xfrm>
            <a:off x="457200" y="3681720"/>
            <a:ext cx="3926160" cy="1896840"/>
          </a:xfrm>
          <a:prstGeom prst="rect">
            <a:avLst/>
          </a:prstGeom>
        </p:spPr>
        <p:txBody>
          <a:bodyPr/>
          <a:lstStyle/>
          <a:p>
            <a:endParaRPr/>
          </a:p>
        </p:txBody>
      </p:sp>
    </p:spTree>
    <p:extLst>
      <p:ext uri="{BB962C8B-B14F-4D97-AF65-F5344CB8AC3E}">
        <p14:creationId xmlns:p14="http://schemas.microsoft.com/office/powerpoint/2010/main" val="3140867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5160"/>
          </a:xfrm>
          <a:prstGeom prst="rect">
            <a:avLst/>
          </a:prstGeom>
        </p:spPr>
        <p:txBody>
          <a:bodyPr/>
          <a:lstStyle/>
          <a:p>
            <a:endParaRPr/>
          </a:p>
        </p:txBody>
      </p:sp>
      <p:sp>
        <p:nvSpPr>
          <p:cNvPr id="33" name="PlaceHolder 2"/>
          <p:cNvSpPr>
            <a:spLocks noGrp="1"/>
          </p:cNvSpPr>
          <p:nvPr>
            <p:ph type="body"/>
          </p:nvPr>
        </p:nvSpPr>
        <p:spPr>
          <a:xfrm>
            <a:off x="457200" y="1604520"/>
            <a:ext cx="3926160" cy="1896840"/>
          </a:xfrm>
          <a:prstGeom prst="rect">
            <a:avLst/>
          </a:prstGeom>
        </p:spPr>
        <p:txBody>
          <a:bodyPr/>
          <a:lstStyle/>
          <a:p>
            <a:endParaRPr/>
          </a:p>
        </p:txBody>
      </p:sp>
      <p:sp>
        <p:nvSpPr>
          <p:cNvPr id="34" name="PlaceHolder 3"/>
          <p:cNvSpPr>
            <a:spLocks noGrp="1"/>
          </p:cNvSpPr>
          <p:nvPr>
            <p:ph type="body"/>
          </p:nvPr>
        </p:nvSpPr>
        <p:spPr>
          <a:xfrm>
            <a:off x="4579920" y="1604520"/>
            <a:ext cx="3926160" cy="1896840"/>
          </a:xfrm>
          <a:prstGeom prst="rect">
            <a:avLst/>
          </a:prstGeom>
        </p:spPr>
        <p:txBody>
          <a:bodyPr/>
          <a:lstStyle/>
          <a:p>
            <a:endParaRPr/>
          </a:p>
        </p:txBody>
      </p:sp>
    </p:spTree>
    <p:extLst>
      <p:ext uri="{BB962C8B-B14F-4D97-AF65-F5344CB8AC3E}">
        <p14:creationId xmlns:p14="http://schemas.microsoft.com/office/powerpoint/2010/main" val="3218701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63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5160"/>
          </a:xfrm>
          <a:prstGeom prst="rect">
            <a:avLst/>
          </a:prstGeom>
        </p:spPr>
        <p:txBody>
          <a:bodyPr/>
          <a:lstStyle/>
          <a:p>
            <a:endParaRPr/>
          </a:p>
        </p:txBody>
      </p:sp>
      <p:sp>
        <p:nvSpPr>
          <p:cNvPr id="74" name="PlaceHolder 2"/>
          <p:cNvSpPr>
            <a:spLocks noGrp="1"/>
          </p:cNvSpPr>
          <p:nvPr>
            <p:ph type="subTitle"/>
          </p:nvPr>
        </p:nvSpPr>
        <p:spPr>
          <a:xfrm>
            <a:off x="457200" y="1604520"/>
            <a:ext cx="8046360" cy="3977640"/>
          </a:xfrm>
          <a:prstGeom prst="rect">
            <a:avLst/>
          </a:prstGeom>
        </p:spPr>
        <p:txBody>
          <a:bodyPr anchor="ctr"/>
          <a:lstStyle/>
          <a:p>
            <a:endParaRPr/>
          </a:p>
        </p:txBody>
      </p:sp>
    </p:spTree>
    <p:extLst>
      <p:ext uri="{BB962C8B-B14F-4D97-AF65-F5344CB8AC3E}">
        <p14:creationId xmlns:p14="http://schemas.microsoft.com/office/powerpoint/2010/main" val="157740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5160"/>
          </a:xfrm>
          <a:prstGeom prst="rect">
            <a:avLst/>
          </a:prstGeom>
        </p:spPr>
        <p:txBody>
          <a:bodyPr/>
          <a:lstStyle/>
          <a:p>
            <a:endParaRPr/>
          </a:p>
        </p:txBody>
      </p:sp>
      <p:sp>
        <p:nvSpPr>
          <p:cNvPr id="76" name="PlaceHolder 2"/>
          <p:cNvSpPr>
            <a:spLocks noGrp="1"/>
          </p:cNvSpPr>
          <p:nvPr>
            <p:ph type="body"/>
          </p:nvPr>
        </p:nvSpPr>
        <p:spPr>
          <a:xfrm>
            <a:off x="457200" y="1604520"/>
            <a:ext cx="8046360" cy="3977280"/>
          </a:xfrm>
          <a:prstGeom prst="rect">
            <a:avLst/>
          </a:prstGeom>
        </p:spPr>
        <p:txBody>
          <a:bodyPr/>
          <a:lstStyle/>
          <a:p>
            <a:endParaRPr/>
          </a:p>
        </p:txBody>
      </p:sp>
    </p:spTree>
    <p:extLst>
      <p:ext uri="{BB962C8B-B14F-4D97-AF65-F5344CB8AC3E}">
        <p14:creationId xmlns:p14="http://schemas.microsoft.com/office/powerpoint/2010/main" val="1522490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5160"/>
          </a:xfrm>
          <a:prstGeom prst="rect">
            <a:avLst/>
          </a:prstGeom>
        </p:spPr>
        <p:txBody>
          <a:bodyPr/>
          <a:lstStyle/>
          <a:p>
            <a:endParaRPr/>
          </a:p>
        </p:txBody>
      </p:sp>
      <p:sp>
        <p:nvSpPr>
          <p:cNvPr id="78" name="PlaceHolder 2"/>
          <p:cNvSpPr>
            <a:spLocks noGrp="1"/>
          </p:cNvSpPr>
          <p:nvPr>
            <p:ph type="body"/>
          </p:nvPr>
        </p:nvSpPr>
        <p:spPr>
          <a:xfrm>
            <a:off x="457200" y="1604520"/>
            <a:ext cx="3926160" cy="3977280"/>
          </a:xfrm>
          <a:prstGeom prst="rect">
            <a:avLst/>
          </a:prstGeom>
        </p:spPr>
        <p:txBody>
          <a:bodyPr/>
          <a:lstStyle/>
          <a:p>
            <a:endParaRPr/>
          </a:p>
        </p:txBody>
      </p:sp>
      <p:sp>
        <p:nvSpPr>
          <p:cNvPr id="79" name="PlaceHolder 3"/>
          <p:cNvSpPr>
            <a:spLocks noGrp="1"/>
          </p:cNvSpPr>
          <p:nvPr>
            <p:ph type="body"/>
          </p:nvPr>
        </p:nvSpPr>
        <p:spPr>
          <a:xfrm>
            <a:off x="4579920" y="1604520"/>
            <a:ext cx="3926160" cy="3977280"/>
          </a:xfrm>
          <a:prstGeom prst="rect">
            <a:avLst/>
          </a:prstGeom>
        </p:spPr>
        <p:txBody>
          <a:bodyPr/>
          <a:lstStyle/>
          <a:p>
            <a:endParaRPr/>
          </a:p>
        </p:txBody>
      </p:sp>
    </p:spTree>
    <p:extLst>
      <p:ext uri="{BB962C8B-B14F-4D97-AF65-F5344CB8AC3E}">
        <p14:creationId xmlns:p14="http://schemas.microsoft.com/office/powerpoint/2010/main" val="490612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5160"/>
          </a:xfrm>
          <a:prstGeom prst="rect">
            <a:avLst/>
          </a:prstGeom>
        </p:spPr>
        <p:txBody>
          <a:bodyPr/>
          <a:lstStyle/>
          <a:p>
            <a:endParaRPr/>
          </a:p>
        </p:txBody>
      </p:sp>
    </p:spTree>
    <p:extLst>
      <p:ext uri="{BB962C8B-B14F-4D97-AF65-F5344CB8AC3E}">
        <p14:creationId xmlns:p14="http://schemas.microsoft.com/office/powerpoint/2010/main" val="946455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457200" y="273600"/>
            <a:ext cx="8229240" cy="5308200"/>
          </a:xfrm>
          <a:prstGeom prst="rect">
            <a:avLst/>
          </a:prstGeom>
        </p:spPr>
        <p:txBody>
          <a:bodyPr anchor="ctr"/>
          <a:lstStyle/>
          <a:p>
            <a:endParaRPr/>
          </a:p>
        </p:txBody>
      </p:sp>
    </p:spTree>
    <p:extLst>
      <p:ext uri="{BB962C8B-B14F-4D97-AF65-F5344CB8AC3E}">
        <p14:creationId xmlns:p14="http://schemas.microsoft.com/office/powerpoint/2010/main" val="1653345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5160"/>
          </a:xfrm>
          <a:prstGeom prst="rect">
            <a:avLst/>
          </a:prstGeom>
        </p:spPr>
        <p:txBody>
          <a:bodyPr/>
          <a:lstStyle/>
          <a:p>
            <a:endParaRPr/>
          </a:p>
        </p:txBody>
      </p:sp>
      <p:sp>
        <p:nvSpPr>
          <p:cNvPr id="83" name="PlaceHolder 2"/>
          <p:cNvSpPr>
            <a:spLocks noGrp="1"/>
          </p:cNvSpPr>
          <p:nvPr>
            <p:ph type="body"/>
          </p:nvPr>
        </p:nvSpPr>
        <p:spPr>
          <a:xfrm>
            <a:off x="457200" y="1604520"/>
            <a:ext cx="3926160" cy="1896840"/>
          </a:xfrm>
          <a:prstGeom prst="rect">
            <a:avLst/>
          </a:prstGeom>
        </p:spPr>
        <p:txBody>
          <a:bodyPr/>
          <a:lstStyle/>
          <a:p>
            <a:endParaRPr/>
          </a:p>
        </p:txBody>
      </p:sp>
      <p:sp>
        <p:nvSpPr>
          <p:cNvPr id="84" name="PlaceHolder 3"/>
          <p:cNvSpPr>
            <a:spLocks noGrp="1"/>
          </p:cNvSpPr>
          <p:nvPr>
            <p:ph type="body"/>
          </p:nvPr>
        </p:nvSpPr>
        <p:spPr>
          <a:xfrm>
            <a:off x="457200" y="3681720"/>
            <a:ext cx="3926160" cy="1896840"/>
          </a:xfrm>
          <a:prstGeom prst="rect">
            <a:avLst/>
          </a:prstGeom>
        </p:spPr>
        <p:txBody>
          <a:bodyPr/>
          <a:lstStyle/>
          <a:p>
            <a:endParaRPr/>
          </a:p>
        </p:txBody>
      </p:sp>
      <p:sp>
        <p:nvSpPr>
          <p:cNvPr id="85" name="PlaceHolder 4"/>
          <p:cNvSpPr>
            <a:spLocks noGrp="1"/>
          </p:cNvSpPr>
          <p:nvPr>
            <p:ph type="body"/>
          </p:nvPr>
        </p:nvSpPr>
        <p:spPr>
          <a:xfrm>
            <a:off x="4579920" y="1604520"/>
            <a:ext cx="3926160" cy="3977280"/>
          </a:xfrm>
          <a:prstGeom prst="rect">
            <a:avLst/>
          </a:prstGeom>
        </p:spPr>
        <p:txBody>
          <a:bodyPr/>
          <a:lstStyle/>
          <a:p>
            <a:endParaRPr/>
          </a:p>
        </p:txBody>
      </p:sp>
    </p:spTree>
    <p:extLst>
      <p:ext uri="{BB962C8B-B14F-4D97-AF65-F5344CB8AC3E}">
        <p14:creationId xmlns:p14="http://schemas.microsoft.com/office/powerpoint/2010/main" val="86739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5160"/>
          </a:xfrm>
          <a:prstGeom prst="rect">
            <a:avLst/>
          </a:prstGeom>
        </p:spPr>
        <p:txBody>
          <a:bodyPr/>
          <a:lstStyle/>
          <a:p>
            <a:endParaRPr/>
          </a:p>
        </p:txBody>
      </p:sp>
      <p:sp>
        <p:nvSpPr>
          <p:cNvPr id="4" name="PlaceHolder 2"/>
          <p:cNvSpPr>
            <a:spLocks noGrp="1"/>
          </p:cNvSpPr>
          <p:nvPr>
            <p:ph type="subTitle"/>
          </p:nvPr>
        </p:nvSpPr>
        <p:spPr>
          <a:xfrm>
            <a:off x="457200" y="1604520"/>
            <a:ext cx="8046360" cy="3977640"/>
          </a:xfrm>
          <a:prstGeom prst="rect">
            <a:avLst/>
          </a:prstGeom>
        </p:spPr>
        <p:txBody>
          <a:bodyPr anchor="ctr"/>
          <a:lstStyle/>
          <a:p>
            <a:endParaRPr/>
          </a:p>
        </p:txBody>
      </p:sp>
    </p:spTree>
    <p:extLst>
      <p:ext uri="{BB962C8B-B14F-4D97-AF65-F5344CB8AC3E}">
        <p14:creationId xmlns:p14="http://schemas.microsoft.com/office/powerpoint/2010/main" val="3972544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5160"/>
          </a:xfrm>
          <a:prstGeom prst="rect">
            <a:avLst/>
          </a:prstGeom>
        </p:spPr>
        <p:txBody>
          <a:bodyPr/>
          <a:lstStyle/>
          <a:p>
            <a:endParaRPr/>
          </a:p>
        </p:txBody>
      </p:sp>
      <p:sp>
        <p:nvSpPr>
          <p:cNvPr id="87" name="PlaceHolder 2"/>
          <p:cNvSpPr>
            <a:spLocks noGrp="1"/>
          </p:cNvSpPr>
          <p:nvPr>
            <p:ph type="body"/>
          </p:nvPr>
        </p:nvSpPr>
        <p:spPr>
          <a:xfrm>
            <a:off x="457200" y="1604520"/>
            <a:ext cx="3926160" cy="3977280"/>
          </a:xfrm>
          <a:prstGeom prst="rect">
            <a:avLst/>
          </a:prstGeom>
        </p:spPr>
        <p:txBody>
          <a:bodyPr/>
          <a:lstStyle/>
          <a:p>
            <a:endParaRPr/>
          </a:p>
        </p:txBody>
      </p:sp>
      <p:sp>
        <p:nvSpPr>
          <p:cNvPr id="88" name="PlaceHolder 3"/>
          <p:cNvSpPr>
            <a:spLocks noGrp="1"/>
          </p:cNvSpPr>
          <p:nvPr>
            <p:ph type="body"/>
          </p:nvPr>
        </p:nvSpPr>
        <p:spPr>
          <a:xfrm>
            <a:off x="4579920" y="1604520"/>
            <a:ext cx="3926160" cy="1896840"/>
          </a:xfrm>
          <a:prstGeom prst="rect">
            <a:avLst/>
          </a:prstGeom>
        </p:spPr>
        <p:txBody>
          <a:bodyPr/>
          <a:lstStyle/>
          <a:p>
            <a:endParaRPr/>
          </a:p>
        </p:txBody>
      </p:sp>
      <p:sp>
        <p:nvSpPr>
          <p:cNvPr id="89" name="PlaceHolder 4"/>
          <p:cNvSpPr>
            <a:spLocks noGrp="1"/>
          </p:cNvSpPr>
          <p:nvPr>
            <p:ph type="body"/>
          </p:nvPr>
        </p:nvSpPr>
        <p:spPr>
          <a:xfrm>
            <a:off x="4579920" y="3681720"/>
            <a:ext cx="3926160" cy="1896840"/>
          </a:xfrm>
          <a:prstGeom prst="rect">
            <a:avLst/>
          </a:prstGeom>
        </p:spPr>
        <p:txBody>
          <a:bodyPr/>
          <a:lstStyle/>
          <a:p>
            <a:endParaRPr/>
          </a:p>
        </p:txBody>
      </p:sp>
    </p:spTree>
    <p:extLst>
      <p:ext uri="{BB962C8B-B14F-4D97-AF65-F5344CB8AC3E}">
        <p14:creationId xmlns:p14="http://schemas.microsoft.com/office/powerpoint/2010/main" val="1309946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5160"/>
          </a:xfrm>
          <a:prstGeom prst="rect">
            <a:avLst/>
          </a:prstGeom>
        </p:spPr>
        <p:txBody>
          <a:bodyPr/>
          <a:lstStyle/>
          <a:p>
            <a:endParaRPr/>
          </a:p>
        </p:txBody>
      </p:sp>
      <p:sp>
        <p:nvSpPr>
          <p:cNvPr id="91" name="PlaceHolder 2"/>
          <p:cNvSpPr>
            <a:spLocks noGrp="1"/>
          </p:cNvSpPr>
          <p:nvPr>
            <p:ph type="body"/>
          </p:nvPr>
        </p:nvSpPr>
        <p:spPr>
          <a:xfrm>
            <a:off x="457200" y="1604520"/>
            <a:ext cx="3926160" cy="1896840"/>
          </a:xfrm>
          <a:prstGeom prst="rect">
            <a:avLst/>
          </a:prstGeom>
        </p:spPr>
        <p:txBody>
          <a:bodyPr/>
          <a:lstStyle/>
          <a:p>
            <a:endParaRPr/>
          </a:p>
        </p:txBody>
      </p:sp>
      <p:sp>
        <p:nvSpPr>
          <p:cNvPr id="92" name="PlaceHolder 3"/>
          <p:cNvSpPr>
            <a:spLocks noGrp="1"/>
          </p:cNvSpPr>
          <p:nvPr>
            <p:ph type="body"/>
          </p:nvPr>
        </p:nvSpPr>
        <p:spPr>
          <a:xfrm>
            <a:off x="4579920" y="1604520"/>
            <a:ext cx="3926160" cy="1896840"/>
          </a:xfrm>
          <a:prstGeom prst="rect">
            <a:avLst/>
          </a:prstGeom>
        </p:spPr>
        <p:txBody>
          <a:bodyPr/>
          <a:lstStyle/>
          <a:p>
            <a:endParaRPr/>
          </a:p>
        </p:txBody>
      </p:sp>
      <p:sp>
        <p:nvSpPr>
          <p:cNvPr id="93" name="PlaceHolder 4"/>
          <p:cNvSpPr>
            <a:spLocks noGrp="1"/>
          </p:cNvSpPr>
          <p:nvPr>
            <p:ph type="body"/>
          </p:nvPr>
        </p:nvSpPr>
        <p:spPr>
          <a:xfrm>
            <a:off x="457200" y="3681720"/>
            <a:ext cx="8045640" cy="1896840"/>
          </a:xfrm>
          <a:prstGeom prst="rect">
            <a:avLst/>
          </a:prstGeom>
        </p:spPr>
        <p:txBody>
          <a:bodyPr/>
          <a:lstStyle/>
          <a:p>
            <a:endParaRPr/>
          </a:p>
        </p:txBody>
      </p:sp>
    </p:spTree>
    <p:extLst>
      <p:ext uri="{BB962C8B-B14F-4D97-AF65-F5344CB8AC3E}">
        <p14:creationId xmlns:p14="http://schemas.microsoft.com/office/powerpoint/2010/main" val="3833915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5160"/>
          </a:xfrm>
          <a:prstGeom prst="rect">
            <a:avLst/>
          </a:prstGeom>
        </p:spPr>
        <p:txBody>
          <a:bodyPr/>
          <a:lstStyle/>
          <a:p>
            <a:endParaRPr/>
          </a:p>
        </p:txBody>
      </p:sp>
      <p:sp>
        <p:nvSpPr>
          <p:cNvPr id="95" name="PlaceHolder 2"/>
          <p:cNvSpPr>
            <a:spLocks noGrp="1"/>
          </p:cNvSpPr>
          <p:nvPr>
            <p:ph type="body"/>
          </p:nvPr>
        </p:nvSpPr>
        <p:spPr>
          <a:xfrm>
            <a:off x="457200" y="1604520"/>
            <a:ext cx="8046360" cy="1896840"/>
          </a:xfrm>
          <a:prstGeom prst="rect">
            <a:avLst/>
          </a:prstGeom>
        </p:spPr>
        <p:txBody>
          <a:bodyPr/>
          <a:lstStyle/>
          <a:p>
            <a:endParaRPr/>
          </a:p>
        </p:txBody>
      </p:sp>
      <p:sp>
        <p:nvSpPr>
          <p:cNvPr id="96" name="PlaceHolder 3"/>
          <p:cNvSpPr>
            <a:spLocks noGrp="1"/>
          </p:cNvSpPr>
          <p:nvPr>
            <p:ph type="body"/>
          </p:nvPr>
        </p:nvSpPr>
        <p:spPr>
          <a:xfrm>
            <a:off x="457200" y="3681720"/>
            <a:ext cx="8046360" cy="1896840"/>
          </a:xfrm>
          <a:prstGeom prst="rect">
            <a:avLst/>
          </a:prstGeom>
        </p:spPr>
        <p:txBody>
          <a:bodyPr/>
          <a:lstStyle/>
          <a:p>
            <a:endParaRPr/>
          </a:p>
        </p:txBody>
      </p:sp>
    </p:spTree>
    <p:extLst>
      <p:ext uri="{BB962C8B-B14F-4D97-AF65-F5344CB8AC3E}">
        <p14:creationId xmlns:p14="http://schemas.microsoft.com/office/powerpoint/2010/main" val="2782015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5160"/>
          </a:xfrm>
          <a:prstGeom prst="rect">
            <a:avLst/>
          </a:prstGeom>
        </p:spPr>
        <p:txBody>
          <a:bodyPr/>
          <a:lstStyle/>
          <a:p>
            <a:endParaRPr/>
          </a:p>
        </p:txBody>
      </p:sp>
      <p:sp>
        <p:nvSpPr>
          <p:cNvPr id="98" name="PlaceHolder 2"/>
          <p:cNvSpPr>
            <a:spLocks noGrp="1"/>
          </p:cNvSpPr>
          <p:nvPr>
            <p:ph type="body"/>
          </p:nvPr>
        </p:nvSpPr>
        <p:spPr>
          <a:xfrm>
            <a:off x="457200" y="1604520"/>
            <a:ext cx="3926160" cy="1896840"/>
          </a:xfrm>
          <a:prstGeom prst="rect">
            <a:avLst/>
          </a:prstGeom>
        </p:spPr>
        <p:txBody>
          <a:bodyPr/>
          <a:lstStyle/>
          <a:p>
            <a:endParaRPr/>
          </a:p>
        </p:txBody>
      </p:sp>
      <p:sp>
        <p:nvSpPr>
          <p:cNvPr id="99" name="PlaceHolder 3"/>
          <p:cNvSpPr>
            <a:spLocks noGrp="1"/>
          </p:cNvSpPr>
          <p:nvPr>
            <p:ph type="body"/>
          </p:nvPr>
        </p:nvSpPr>
        <p:spPr>
          <a:xfrm>
            <a:off x="4579920" y="1604520"/>
            <a:ext cx="3926160" cy="1896840"/>
          </a:xfrm>
          <a:prstGeom prst="rect">
            <a:avLst/>
          </a:prstGeom>
        </p:spPr>
        <p:txBody>
          <a:bodyPr/>
          <a:lstStyle/>
          <a:p>
            <a:endParaRPr/>
          </a:p>
        </p:txBody>
      </p:sp>
      <p:sp>
        <p:nvSpPr>
          <p:cNvPr id="100" name="PlaceHolder 4"/>
          <p:cNvSpPr>
            <a:spLocks noGrp="1"/>
          </p:cNvSpPr>
          <p:nvPr>
            <p:ph type="body"/>
          </p:nvPr>
        </p:nvSpPr>
        <p:spPr>
          <a:xfrm>
            <a:off x="4579920" y="3681720"/>
            <a:ext cx="3926160" cy="1896840"/>
          </a:xfrm>
          <a:prstGeom prst="rect">
            <a:avLst/>
          </a:prstGeom>
        </p:spPr>
        <p:txBody>
          <a:bodyPr/>
          <a:lstStyle/>
          <a:p>
            <a:endParaRPr/>
          </a:p>
        </p:txBody>
      </p:sp>
      <p:sp>
        <p:nvSpPr>
          <p:cNvPr id="101" name="PlaceHolder 5"/>
          <p:cNvSpPr>
            <a:spLocks noGrp="1"/>
          </p:cNvSpPr>
          <p:nvPr>
            <p:ph type="body"/>
          </p:nvPr>
        </p:nvSpPr>
        <p:spPr>
          <a:xfrm>
            <a:off x="457200" y="3681720"/>
            <a:ext cx="3926160" cy="1896840"/>
          </a:xfrm>
          <a:prstGeom prst="rect">
            <a:avLst/>
          </a:prstGeom>
        </p:spPr>
        <p:txBody>
          <a:bodyPr/>
          <a:lstStyle/>
          <a:p>
            <a:endParaRPr/>
          </a:p>
        </p:txBody>
      </p:sp>
    </p:spTree>
    <p:extLst>
      <p:ext uri="{BB962C8B-B14F-4D97-AF65-F5344CB8AC3E}">
        <p14:creationId xmlns:p14="http://schemas.microsoft.com/office/powerpoint/2010/main" val="4107160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5160"/>
          </a:xfrm>
          <a:prstGeom prst="rect">
            <a:avLst/>
          </a:prstGeom>
        </p:spPr>
        <p:txBody>
          <a:bodyPr/>
          <a:lstStyle/>
          <a:p>
            <a:endParaRPr/>
          </a:p>
        </p:txBody>
      </p:sp>
      <p:sp>
        <p:nvSpPr>
          <p:cNvPr id="103" name="PlaceHolder 2"/>
          <p:cNvSpPr>
            <a:spLocks noGrp="1"/>
          </p:cNvSpPr>
          <p:nvPr>
            <p:ph type="body"/>
          </p:nvPr>
        </p:nvSpPr>
        <p:spPr>
          <a:xfrm>
            <a:off x="457200" y="1604520"/>
            <a:ext cx="3926160" cy="1896840"/>
          </a:xfrm>
          <a:prstGeom prst="rect">
            <a:avLst/>
          </a:prstGeom>
        </p:spPr>
        <p:txBody>
          <a:bodyPr/>
          <a:lstStyle/>
          <a:p>
            <a:endParaRPr/>
          </a:p>
        </p:txBody>
      </p:sp>
      <p:sp>
        <p:nvSpPr>
          <p:cNvPr id="104" name="PlaceHolder 3"/>
          <p:cNvSpPr>
            <a:spLocks noGrp="1"/>
          </p:cNvSpPr>
          <p:nvPr>
            <p:ph type="body"/>
          </p:nvPr>
        </p:nvSpPr>
        <p:spPr>
          <a:xfrm>
            <a:off x="4579920" y="1604520"/>
            <a:ext cx="3926160" cy="1896840"/>
          </a:xfrm>
          <a:prstGeom prst="rect">
            <a:avLst/>
          </a:prstGeom>
        </p:spPr>
        <p:txBody>
          <a:bodyPr/>
          <a:lstStyle/>
          <a:p>
            <a:endParaRPr/>
          </a:p>
        </p:txBody>
      </p:sp>
    </p:spTree>
    <p:extLst>
      <p:ext uri="{BB962C8B-B14F-4D97-AF65-F5344CB8AC3E}">
        <p14:creationId xmlns:p14="http://schemas.microsoft.com/office/powerpoint/2010/main" val="38538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a:lstStyle/>
          <a:p>
            <a:endParaRPr/>
          </a:p>
        </p:txBody>
      </p:sp>
      <p:sp>
        <p:nvSpPr>
          <p:cNvPr id="6" name="PlaceHolder 2"/>
          <p:cNvSpPr>
            <a:spLocks noGrp="1"/>
          </p:cNvSpPr>
          <p:nvPr>
            <p:ph type="body"/>
          </p:nvPr>
        </p:nvSpPr>
        <p:spPr>
          <a:xfrm>
            <a:off x="457200" y="1604520"/>
            <a:ext cx="8046360" cy="3977280"/>
          </a:xfrm>
          <a:prstGeom prst="rect">
            <a:avLst/>
          </a:prstGeom>
        </p:spPr>
        <p:txBody>
          <a:bodyPr/>
          <a:lstStyle/>
          <a:p>
            <a:endParaRPr/>
          </a:p>
        </p:txBody>
      </p:sp>
    </p:spTree>
    <p:extLst>
      <p:ext uri="{BB962C8B-B14F-4D97-AF65-F5344CB8AC3E}">
        <p14:creationId xmlns:p14="http://schemas.microsoft.com/office/powerpoint/2010/main" val="24654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a:lstStyle/>
          <a:p>
            <a:endParaRPr/>
          </a:p>
        </p:txBody>
      </p:sp>
      <p:sp>
        <p:nvSpPr>
          <p:cNvPr id="8" name="PlaceHolder 2"/>
          <p:cNvSpPr>
            <a:spLocks noGrp="1"/>
          </p:cNvSpPr>
          <p:nvPr>
            <p:ph type="body"/>
          </p:nvPr>
        </p:nvSpPr>
        <p:spPr>
          <a:xfrm>
            <a:off x="457200" y="1604520"/>
            <a:ext cx="3926160" cy="3977280"/>
          </a:xfrm>
          <a:prstGeom prst="rect">
            <a:avLst/>
          </a:prstGeom>
        </p:spPr>
        <p:txBody>
          <a:bodyPr/>
          <a:lstStyle/>
          <a:p>
            <a:endParaRPr/>
          </a:p>
        </p:txBody>
      </p:sp>
      <p:sp>
        <p:nvSpPr>
          <p:cNvPr id="9" name="PlaceHolder 3"/>
          <p:cNvSpPr>
            <a:spLocks noGrp="1"/>
          </p:cNvSpPr>
          <p:nvPr>
            <p:ph type="body"/>
          </p:nvPr>
        </p:nvSpPr>
        <p:spPr>
          <a:xfrm>
            <a:off x="4579920" y="1604520"/>
            <a:ext cx="3926160" cy="3977280"/>
          </a:xfrm>
          <a:prstGeom prst="rect">
            <a:avLst/>
          </a:prstGeom>
        </p:spPr>
        <p:txBody>
          <a:bodyPr/>
          <a:lstStyle/>
          <a:p>
            <a:endParaRPr/>
          </a:p>
        </p:txBody>
      </p:sp>
    </p:spTree>
    <p:extLst>
      <p:ext uri="{BB962C8B-B14F-4D97-AF65-F5344CB8AC3E}">
        <p14:creationId xmlns:p14="http://schemas.microsoft.com/office/powerpoint/2010/main" val="37828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5160"/>
          </a:xfrm>
          <a:prstGeom prst="rect">
            <a:avLst/>
          </a:prstGeom>
        </p:spPr>
        <p:txBody>
          <a:bodyPr/>
          <a:lstStyle/>
          <a:p>
            <a:endParaRPr/>
          </a:p>
        </p:txBody>
      </p:sp>
    </p:spTree>
    <p:extLst>
      <p:ext uri="{BB962C8B-B14F-4D97-AF65-F5344CB8AC3E}">
        <p14:creationId xmlns:p14="http://schemas.microsoft.com/office/powerpoint/2010/main" val="361569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8200"/>
          </a:xfrm>
          <a:prstGeom prst="rect">
            <a:avLst/>
          </a:prstGeom>
        </p:spPr>
        <p:txBody>
          <a:bodyPr anchor="ctr"/>
          <a:lstStyle/>
          <a:p>
            <a:endParaRPr/>
          </a:p>
        </p:txBody>
      </p:sp>
    </p:spTree>
    <p:extLst>
      <p:ext uri="{BB962C8B-B14F-4D97-AF65-F5344CB8AC3E}">
        <p14:creationId xmlns:p14="http://schemas.microsoft.com/office/powerpoint/2010/main" val="98771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a:lstStyle/>
          <a:p>
            <a:endParaRPr/>
          </a:p>
        </p:txBody>
      </p:sp>
      <p:sp>
        <p:nvSpPr>
          <p:cNvPr id="13" name="PlaceHolder 2"/>
          <p:cNvSpPr>
            <a:spLocks noGrp="1"/>
          </p:cNvSpPr>
          <p:nvPr>
            <p:ph type="body"/>
          </p:nvPr>
        </p:nvSpPr>
        <p:spPr>
          <a:xfrm>
            <a:off x="457200" y="1604520"/>
            <a:ext cx="3926160" cy="1896840"/>
          </a:xfrm>
          <a:prstGeom prst="rect">
            <a:avLst/>
          </a:prstGeom>
        </p:spPr>
        <p:txBody>
          <a:bodyPr/>
          <a:lstStyle/>
          <a:p>
            <a:endParaRPr/>
          </a:p>
        </p:txBody>
      </p:sp>
      <p:sp>
        <p:nvSpPr>
          <p:cNvPr id="14" name="PlaceHolder 3"/>
          <p:cNvSpPr>
            <a:spLocks noGrp="1"/>
          </p:cNvSpPr>
          <p:nvPr>
            <p:ph type="body"/>
          </p:nvPr>
        </p:nvSpPr>
        <p:spPr>
          <a:xfrm>
            <a:off x="457200" y="3681720"/>
            <a:ext cx="3926160" cy="1896840"/>
          </a:xfrm>
          <a:prstGeom prst="rect">
            <a:avLst/>
          </a:prstGeom>
        </p:spPr>
        <p:txBody>
          <a:bodyPr/>
          <a:lstStyle/>
          <a:p>
            <a:endParaRPr/>
          </a:p>
        </p:txBody>
      </p:sp>
      <p:sp>
        <p:nvSpPr>
          <p:cNvPr id="15" name="PlaceHolder 4"/>
          <p:cNvSpPr>
            <a:spLocks noGrp="1"/>
          </p:cNvSpPr>
          <p:nvPr>
            <p:ph type="body"/>
          </p:nvPr>
        </p:nvSpPr>
        <p:spPr>
          <a:xfrm>
            <a:off x="4579920" y="1604520"/>
            <a:ext cx="3926160" cy="3977280"/>
          </a:xfrm>
          <a:prstGeom prst="rect">
            <a:avLst/>
          </a:prstGeom>
        </p:spPr>
        <p:txBody>
          <a:bodyPr/>
          <a:lstStyle/>
          <a:p>
            <a:endParaRPr/>
          </a:p>
        </p:txBody>
      </p:sp>
    </p:spTree>
    <p:extLst>
      <p:ext uri="{BB962C8B-B14F-4D97-AF65-F5344CB8AC3E}">
        <p14:creationId xmlns:p14="http://schemas.microsoft.com/office/powerpoint/2010/main" val="96235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5160"/>
          </a:xfrm>
          <a:prstGeom prst="rect">
            <a:avLst/>
          </a:prstGeom>
        </p:spPr>
        <p:txBody>
          <a:bodyPr/>
          <a:lstStyle/>
          <a:p>
            <a:endParaRPr/>
          </a:p>
        </p:txBody>
      </p:sp>
      <p:sp>
        <p:nvSpPr>
          <p:cNvPr id="17" name="PlaceHolder 2"/>
          <p:cNvSpPr>
            <a:spLocks noGrp="1"/>
          </p:cNvSpPr>
          <p:nvPr>
            <p:ph type="body"/>
          </p:nvPr>
        </p:nvSpPr>
        <p:spPr>
          <a:xfrm>
            <a:off x="457200" y="1604520"/>
            <a:ext cx="3926160" cy="3977280"/>
          </a:xfrm>
          <a:prstGeom prst="rect">
            <a:avLst/>
          </a:prstGeom>
        </p:spPr>
        <p:txBody>
          <a:bodyPr/>
          <a:lstStyle/>
          <a:p>
            <a:endParaRPr/>
          </a:p>
        </p:txBody>
      </p:sp>
      <p:sp>
        <p:nvSpPr>
          <p:cNvPr id="18" name="PlaceHolder 3"/>
          <p:cNvSpPr>
            <a:spLocks noGrp="1"/>
          </p:cNvSpPr>
          <p:nvPr>
            <p:ph type="body"/>
          </p:nvPr>
        </p:nvSpPr>
        <p:spPr>
          <a:xfrm>
            <a:off x="4579920" y="1604520"/>
            <a:ext cx="3926160" cy="1896840"/>
          </a:xfrm>
          <a:prstGeom prst="rect">
            <a:avLst/>
          </a:prstGeom>
        </p:spPr>
        <p:txBody>
          <a:bodyPr/>
          <a:lstStyle/>
          <a:p>
            <a:endParaRPr/>
          </a:p>
        </p:txBody>
      </p:sp>
      <p:sp>
        <p:nvSpPr>
          <p:cNvPr id="19" name="PlaceHolder 4"/>
          <p:cNvSpPr>
            <a:spLocks noGrp="1"/>
          </p:cNvSpPr>
          <p:nvPr>
            <p:ph type="body"/>
          </p:nvPr>
        </p:nvSpPr>
        <p:spPr>
          <a:xfrm>
            <a:off x="4579920" y="3681720"/>
            <a:ext cx="3926160" cy="1896840"/>
          </a:xfrm>
          <a:prstGeom prst="rect">
            <a:avLst/>
          </a:prstGeom>
        </p:spPr>
        <p:txBody>
          <a:bodyPr/>
          <a:lstStyle/>
          <a:p>
            <a:endParaRPr/>
          </a:p>
        </p:txBody>
      </p:sp>
    </p:spTree>
    <p:extLst>
      <p:ext uri="{BB962C8B-B14F-4D97-AF65-F5344CB8AC3E}">
        <p14:creationId xmlns:p14="http://schemas.microsoft.com/office/powerpoint/2010/main" val="325015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5160"/>
          </a:xfrm>
          <a:prstGeom prst="rect">
            <a:avLst/>
          </a:prstGeom>
        </p:spPr>
        <p:txBody>
          <a:bodyPr/>
          <a:lstStyle/>
          <a:p>
            <a:endParaRPr/>
          </a:p>
        </p:txBody>
      </p:sp>
      <p:sp>
        <p:nvSpPr>
          <p:cNvPr id="21" name="PlaceHolder 2"/>
          <p:cNvSpPr>
            <a:spLocks noGrp="1"/>
          </p:cNvSpPr>
          <p:nvPr>
            <p:ph type="body"/>
          </p:nvPr>
        </p:nvSpPr>
        <p:spPr>
          <a:xfrm>
            <a:off x="457200" y="1604520"/>
            <a:ext cx="3926160" cy="1896840"/>
          </a:xfrm>
          <a:prstGeom prst="rect">
            <a:avLst/>
          </a:prstGeom>
        </p:spPr>
        <p:txBody>
          <a:bodyPr/>
          <a:lstStyle/>
          <a:p>
            <a:endParaRPr/>
          </a:p>
        </p:txBody>
      </p:sp>
      <p:sp>
        <p:nvSpPr>
          <p:cNvPr id="22" name="PlaceHolder 3"/>
          <p:cNvSpPr>
            <a:spLocks noGrp="1"/>
          </p:cNvSpPr>
          <p:nvPr>
            <p:ph type="body"/>
          </p:nvPr>
        </p:nvSpPr>
        <p:spPr>
          <a:xfrm>
            <a:off x="4579920" y="1604520"/>
            <a:ext cx="3926160" cy="1896840"/>
          </a:xfrm>
          <a:prstGeom prst="rect">
            <a:avLst/>
          </a:prstGeom>
        </p:spPr>
        <p:txBody>
          <a:bodyPr/>
          <a:lstStyle/>
          <a:p>
            <a:endParaRPr/>
          </a:p>
        </p:txBody>
      </p:sp>
      <p:sp>
        <p:nvSpPr>
          <p:cNvPr id="23" name="PlaceHolder 4"/>
          <p:cNvSpPr>
            <a:spLocks noGrp="1"/>
          </p:cNvSpPr>
          <p:nvPr>
            <p:ph type="body"/>
          </p:nvPr>
        </p:nvSpPr>
        <p:spPr>
          <a:xfrm>
            <a:off x="457200" y="3681720"/>
            <a:ext cx="8045640" cy="1896840"/>
          </a:xfrm>
          <a:prstGeom prst="rect">
            <a:avLst/>
          </a:prstGeom>
        </p:spPr>
        <p:txBody>
          <a:bodyPr/>
          <a:lstStyle/>
          <a:p>
            <a:endParaRPr/>
          </a:p>
        </p:txBody>
      </p:sp>
    </p:spTree>
    <p:extLst>
      <p:ext uri="{BB962C8B-B14F-4D97-AF65-F5344CB8AC3E}">
        <p14:creationId xmlns:p14="http://schemas.microsoft.com/office/powerpoint/2010/main" val="271444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CustomShape 1">
            <a:extLst>
              <a:ext uri="{FF2B5EF4-FFF2-40B4-BE49-F238E27FC236}">
                <a16:creationId xmlns:a16="http://schemas.microsoft.com/office/drawing/2014/main" id="{E4C5800D-51C1-7A41-8222-C8F83D7F8227}"/>
              </a:ext>
            </a:extLst>
          </p:cNvPr>
          <p:cNvSpPr>
            <a:spLocks noChangeArrowheads="1"/>
          </p:cNvSpPr>
          <p:nvPr/>
        </p:nvSpPr>
        <p:spPr bwMode="auto">
          <a:xfrm>
            <a:off x="3124200" y="6308725"/>
            <a:ext cx="289083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s-ES" altLang="es-ES" sz="1800"/>
          </a:p>
        </p:txBody>
      </p:sp>
      <p:sp>
        <p:nvSpPr>
          <p:cNvPr id="1027" name="PlaceHolder 2">
            <a:extLst>
              <a:ext uri="{FF2B5EF4-FFF2-40B4-BE49-F238E27FC236}">
                <a16:creationId xmlns:a16="http://schemas.microsoft.com/office/drawing/2014/main" id="{77D15061-54F2-4E27-BBF1-6028445EBEE7}"/>
              </a:ext>
            </a:extLst>
          </p:cNvPr>
          <p:cNvSpPr>
            <a:spLocks noGrp="1"/>
          </p:cNvSpPr>
          <p:nvPr>
            <p:ph type="title"/>
          </p:nvPr>
        </p:nvSpPr>
        <p:spPr bwMode="auto">
          <a:xfrm>
            <a:off x="457200" y="273050"/>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s-ES" altLang="es-ES"/>
              <a:t>Click to edit the title text format</a:t>
            </a:r>
          </a:p>
        </p:txBody>
      </p:sp>
      <p:sp>
        <p:nvSpPr>
          <p:cNvPr id="2" name="PlaceHolder 3">
            <a:extLst>
              <a:ext uri="{FF2B5EF4-FFF2-40B4-BE49-F238E27FC236}">
                <a16:creationId xmlns:a16="http://schemas.microsoft.com/office/drawing/2014/main" id="{FE53D031-8894-C848-9790-A75B674FEFA2}"/>
              </a:ext>
            </a:extLst>
          </p:cNvPr>
          <p:cNvSpPr>
            <a:spLocks noGrp="1"/>
          </p:cNvSpPr>
          <p:nvPr>
            <p:ph type="body"/>
          </p:nvPr>
        </p:nvSpPr>
        <p:spPr>
          <a:xfrm>
            <a:off x="457200" y="1604963"/>
            <a:ext cx="8047038" cy="3976687"/>
          </a:xfrm>
          <a:prstGeom prst="rect">
            <a:avLst/>
          </a:prstGeom>
        </p:spPr>
        <p:txBody>
          <a:bodyPr wrap="none" lIns="0" tIns="0" rIns="0" bIns="0"/>
          <a:lstStyle/>
          <a:p>
            <a:r>
              <a:rPr lang="es-ES"/>
              <a:t>Click to edit the outline text format</a:t>
            </a:r>
            <a:endParaRPr/>
          </a:p>
          <a:p>
            <a:pPr lvl="1"/>
            <a:r>
              <a:rPr lang="es-ES"/>
              <a:t>Second Outline Level</a:t>
            </a:r>
            <a:endParaRPr/>
          </a:p>
          <a:p>
            <a:pPr lvl="2"/>
            <a:r>
              <a:rPr lang="es-ES"/>
              <a:t>Third Outline Level</a:t>
            </a:r>
            <a:endParaRPr/>
          </a:p>
          <a:p>
            <a:pPr lvl="3"/>
            <a:r>
              <a:rPr lang="es-ES"/>
              <a:t>Fourth Outline Level</a:t>
            </a:r>
            <a:endParaRPr/>
          </a:p>
          <a:p>
            <a:pPr lvl="4"/>
            <a:r>
              <a:rPr lang="es-ES"/>
              <a:t>Fifth Outline Level</a:t>
            </a:r>
            <a:endParaRPr/>
          </a:p>
          <a:p>
            <a:pPr lvl="5"/>
            <a:r>
              <a:rPr lang="es-ES"/>
              <a:t>Sixth Outline Level</a:t>
            </a:r>
            <a:endParaRPr/>
          </a:p>
          <a:p>
            <a:pPr lvl="6"/>
            <a:r>
              <a:rPr lang="es-ES"/>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Arial" charset="0"/>
          <a:ea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Arial" charset="0"/>
          <a:ea typeface="ＭＳ Ｐゴシック" charset="0"/>
        </a:defRPr>
      </a:lvl6pPr>
      <a:lvl7pPr marL="2971800" indent="-228600" algn="l" rtl="0" eaLnBrk="0" fontAlgn="base" hangingPunct="0">
        <a:spcBef>
          <a:spcPct val="20000"/>
        </a:spcBef>
        <a:spcAft>
          <a:spcPct val="0"/>
        </a:spcAft>
        <a:buChar char="»"/>
        <a:defRPr sz="2000">
          <a:solidFill>
            <a:schemeClr val="tx1"/>
          </a:solidFill>
          <a:latin typeface="Arial" charset="0"/>
          <a:ea typeface="ＭＳ Ｐゴシック" charset="0"/>
        </a:defRPr>
      </a:lvl7pPr>
      <a:lvl8pPr marL="3429000" indent="-228600" algn="l" rtl="0" eaLnBrk="0" fontAlgn="base" hangingPunct="0">
        <a:spcBef>
          <a:spcPct val="20000"/>
        </a:spcBef>
        <a:spcAft>
          <a:spcPct val="0"/>
        </a:spcAft>
        <a:buChar char="»"/>
        <a:defRPr sz="2000">
          <a:solidFill>
            <a:schemeClr val="tx1"/>
          </a:solidFill>
          <a:latin typeface="Arial" charset="0"/>
          <a:ea typeface="ＭＳ Ｐゴシック" charset="0"/>
        </a:defRPr>
      </a:lvl8pPr>
      <a:lvl9pPr marL="3886200" indent="-228600" algn="l" rtl="0" eaLnBrk="0" fontAlgn="base" hangingPunct="0">
        <a:spcBef>
          <a:spcPct val="20000"/>
        </a:spcBef>
        <a:spcAft>
          <a:spcPct val="0"/>
        </a:spcAft>
        <a:buChar char="»"/>
        <a:defRPr sz="2000">
          <a:solidFill>
            <a:schemeClr val="tx1"/>
          </a:solidFill>
          <a:latin typeface="Arial" charset="0"/>
          <a:ea typeface="ＭＳ Ｐゴシック"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CustomShape 1">
            <a:extLst>
              <a:ext uri="{FF2B5EF4-FFF2-40B4-BE49-F238E27FC236}">
                <a16:creationId xmlns:a16="http://schemas.microsoft.com/office/drawing/2014/main" id="{AE3BD68B-2DEC-A548-8F72-C7BC07D046BF}"/>
              </a:ext>
            </a:extLst>
          </p:cNvPr>
          <p:cNvSpPr>
            <a:spLocks noChangeArrowheads="1"/>
          </p:cNvSpPr>
          <p:nvPr/>
        </p:nvSpPr>
        <p:spPr bwMode="auto">
          <a:xfrm>
            <a:off x="3124200" y="6308725"/>
            <a:ext cx="289083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s-ES" altLang="es-ES" sz="1800"/>
          </a:p>
        </p:txBody>
      </p:sp>
      <p:sp>
        <p:nvSpPr>
          <p:cNvPr id="2051" name="PlaceHolder 2">
            <a:extLst>
              <a:ext uri="{FF2B5EF4-FFF2-40B4-BE49-F238E27FC236}">
                <a16:creationId xmlns:a16="http://schemas.microsoft.com/office/drawing/2014/main" id="{A549B35E-6282-48A5-B8EE-8BF999F357C8}"/>
              </a:ext>
            </a:extLst>
          </p:cNvPr>
          <p:cNvSpPr>
            <a:spLocks noGrp="1"/>
          </p:cNvSpPr>
          <p:nvPr>
            <p:ph type="title"/>
          </p:nvPr>
        </p:nvSpPr>
        <p:spPr bwMode="auto">
          <a:xfrm>
            <a:off x="457200" y="273050"/>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s-ES" altLang="es-ES"/>
              <a:t>Click to edit the title text format</a:t>
            </a:r>
          </a:p>
        </p:txBody>
      </p:sp>
      <p:sp>
        <p:nvSpPr>
          <p:cNvPr id="72" name="PlaceHolder 3">
            <a:extLst>
              <a:ext uri="{FF2B5EF4-FFF2-40B4-BE49-F238E27FC236}">
                <a16:creationId xmlns:a16="http://schemas.microsoft.com/office/drawing/2014/main" id="{C51759A7-9EC3-4042-B649-50A3AE795247}"/>
              </a:ext>
            </a:extLst>
          </p:cNvPr>
          <p:cNvSpPr>
            <a:spLocks noGrp="1"/>
          </p:cNvSpPr>
          <p:nvPr>
            <p:ph type="body"/>
          </p:nvPr>
        </p:nvSpPr>
        <p:spPr>
          <a:xfrm>
            <a:off x="457200" y="1604963"/>
            <a:ext cx="8047038" cy="3976687"/>
          </a:xfrm>
          <a:prstGeom prst="rect">
            <a:avLst/>
          </a:prstGeom>
        </p:spPr>
        <p:txBody>
          <a:bodyPr wrap="none" lIns="0" tIns="0" rIns="0" bIns="0"/>
          <a:lstStyle/>
          <a:p>
            <a:r>
              <a:rPr lang="es-ES"/>
              <a:t>Click to edit the outline text format</a:t>
            </a:r>
            <a:endParaRPr/>
          </a:p>
          <a:p>
            <a:pPr lvl="1"/>
            <a:r>
              <a:rPr lang="es-ES"/>
              <a:t>Second Outline Level</a:t>
            </a:r>
            <a:endParaRPr/>
          </a:p>
          <a:p>
            <a:pPr lvl="2"/>
            <a:r>
              <a:rPr lang="es-ES"/>
              <a:t>Third Outline Level</a:t>
            </a:r>
            <a:endParaRPr/>
          </a:p>
          <a:p>
            <a:pPr lvl="3"/>
            <a:r>
              <a:rPr lang="es-ES"/>
              <a:t>Fourth Outline Level</a:t>
            </a:r>
            <a:endParaRPr/>
          </a:p>
          <a:p>
            <a:pPr lvl="4"/>
            <a:r>
              <a:rPr lang="es-ES"/>
              <a:t>Fifth Outline Level</a:t>
            </a:r>
            <a:endParaRPr/>
          </a:p>
          <a:p>
            <a:pPr lvl="5"/>
            <a:r>
              <a:rPr lang="es-ES"/>
              <a:t>Sixth Outline Level</a:t>
            </a:r>
            <a:endParaRPr/>
          </a:p>
          <a:p>
            <a:pPr lvl="6"/>
            <a:r>
              <a:rPr lang="es-ES"/>
              <a:t>Seventh Outline Level</a:t>
            </a:r>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Arial" charset="0"/>
          <a:ea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Arial" charset="0"/>
          <a:ea typeface="ＭＳ Ｐゴシック" charset="0"/>
        </a:defRPr>
      </a:lvl6pPr>
      <a:lvl7pPr marL="2971800" indent="-228600" algn="l" rtl="0" eaLnBrk="0" fontAlgn="base" hangingPunct="0">
        <a:spcBef>
          <a:spcPct val="20000"/>
        </a:spcBef>
        <a:spcAft>
          <a:spcPct val="0"/>
        </a:spcAft>
        <a:buChar char="»"/>
        <a:defRPr sz="2000">
          <a:solidFill>
            <a:schemeClr val="tx1"/>
          </a:solidFill>
          <a:latin typeface="Arial" charset="0"/>
          <a:ea typeface="ＭＳ Ｐゴシック" charset="0"/>
        </a:defRPr>
      </a:lvl7pPr>
      <a:lvl8pPr marL="3429000" indent="-228600" algn="l" rtl="0" eaLnBrk="0" fontAlgn="base" hangingPunct="0">
        <a:spcBef>
          <a:spcPct val="20000"/>
        </a:spcBef>
        <a:spcAft>
          <a:spcPct val="0"/>
        </a:spcAft>
        <a:buChar char="»"/>
        <a:defRPr sz="2000">
          <a:solidFill>
            <a:schemeClr val="tx1"/>
          </a:solidFill>
          <a:latin typeface="Arial" charset="0"/>
          <a:ea typeface="ＭＳ Ｐゴシック" charset="0"/>
        </a:defRPr>
      </a:lvl8pPr>
      <a:lvl9pPr marL="3886200" indent="-228600" algn="l" rtl="0" eaLnBrk="0" fontAlgn="base" hangingPunct="0">
        <a:spcBef>
          <a:spcPct val="20000"/>
        </a:spcBef>
        <a:spcAft>
          <a:spcPct val="0"/>
        </a:spcAft>
        <a:buChar char="»"/>
        <a:defRPr sz="2000">
          <a:solidFill>
            <a:schemeClr val="tx1"/>
          </a:solidFill>
          <a:latin typeface="Arial" charset="0"/>
          <a:ea typeface="ＭＳ Ｐゴシック"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1 Imagen">
            <a:extLst>
              <a:ext uri="{FF2B5EF4-FFF2-40B4-BE49-F238E27FC236}">
                <a16:creationId xmlns:a16="http://schemas.microsoft.com/office/drawing/2014/main" id="{2048012E-E7B3-4DC3-98BE-BEEE36E6D9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1125"/>
            <a:ext cx="11753851" cy="657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CustomShape 4">
            <a:extLst>
              <a:ext uri="{FF2B5EF4-FFF2-40B4-BE49-F238E27FC236}">
                <a16:creationId xmlns:a16="http://schemas.microsoft.com/office/drawing/2014/main" id="{A9AA31F5-0D76-4964-BE84-24772EC1BBF9}"/>
              </a:ext>
            </a:extLst>
          </p:cNvPr>
          <p:cNvSpPr>
            <a:spLocks noChangeArrowheads="1"/>
          </p:cNvSpPr>
          <p:nvPr/>
        </p:nvSpPr>
        <p:spPr bwMode="auto">
          <a:xfrm>
            <a:off x="755650" y="6524625"/>
            <a:ext cx="43878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s-ES" altLang="es-ES" sz="1200">
                <a:solidFill>
                  <a:srgbClr val="FFFFFF"/>
                </a:solidFill>
                <a:latin typeface="Trade Gothic LT Std Bold 2" charset="0"/>
              </a:rPr>
              <a:t>Filosofía BACHILLERATO</a:t>
            </a:r>
            <a:endParaRPr lang="es-ES" altLang="es-ES" sz="1800"/>
          </a:p>
        </p:txBody>
      </p:sp>
      <p:sp>
        <p:nvSpPr>
          <p:cNvPr id="4099" name="CustomShape 5">
            <a:extLst>
              <a:ext uri="{FF2B5EF4-FFF2-40B4-BE49-F238E27FC236}">
                <a16:creationId xmlns:a16="http://schemas.microsoft.com/office/drawing/2014/main" id="{EA003C1C-FC67-44C7-8ABB-7668E6A0AC75}"/>
              </a:ext>
            </a:extLst>
          </p:cNvPr>
          <p:cNvSpPr>
            <a:spLocks noChangeArrowheads="1"/>
          </p:cNvSpPr>
          <p:nvPr/>
        </p:nvSpPr>
        <p:spPr bwMode="auto">
          <a:xfrm>
            <a:off x="8243888" y="6572250"/>
            <a:ext cx="7874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0"/>
              </a:spcBef>
              <a:buFontTx/>
              <a:buNone/>
            </a:pPr>
            <a:r>
              <a:rPr lang="es-ES" altLang="es-ES" sz="600">
                <a:solidFill>
                  <a:srgbClr val="FFFFFF"/>
                </a:solidFill>
              </a:rPr>
              <a:t> © grupo edebé</a:t>
            </a:r>
            <a:endParaRPr lang="es-ES" altLang="es-ES" sz="1800"/>
          </a:p>
        </p:txBody>
      </p:sp>
      <p:sp>
        <p:nvSpPr>
          <p:cNvPr id="4100" name="CustomShape 6">
            <a:extLst>
              <a:ext uri="{FF2B5EF4-FFF2-40B4-BE49-F238E27FC236}">
                <a16:creationId xmlns:a16="http://schemas.microsoft.com/office/drawing/2014/main" id="{20FB6604-3F86-4A57-93F4-3588E0447D8D}"/>
              </a:ext>
            </a:extLst>
          </p:cNvPr>
          <p:cNvSpPr>
            <a:spLocks noChangeArrowheads="1"/>
          </p:cNvSpPr>
          <p:nvPr/>
        </p:nvSpPr>
        <p:spPr bwMode="auto">
          <a:xfrm>
            <a:off x="6443663" y="6523038"/>
            <a:ext cx="1074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FontTx/>
              <a:buNone/>
            </a:pPr>
            <a:r>
              <a:rPr lang="es-ES" altLang="es-ES" sz="1400" b="1">
                <a:solidFill>
                  <a:srgbClr val="FFFFFF"/>
                </a:solidFill>
              </a:rPr>
              <a:t>é</a:t>
            </a:r>
            <a:endParaRPr lang="es-ES" altLang="es-ES" sz="1800"/>
          </a:p>
        </p:txBody>
      </p:sp>
      <p:pic>
        <p:nvPicPr>
          <p:cNvPr id="4101" name="Picture 6">
            <a:extLst>
              <a:ext uri="{FF2B5EF4-FFF2-40B4-BE49-F238E27FC236}">
                <a16:creationId xmlns:a16="http://schemas.microsoft.com/office/drawing/2014/main" id="{EE7F3942-F871-4040-A4B3-EE3EAF81D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524625"/>
            <a:ext cx="211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dondear rectángulo de esquina sencilla 12">
            <a:extLst>
              <a:ext uri="{FF2B5EF4-FFF2-40B4-BE49-F238E27FC236}">
                <a16:creationId xmlns:a16="http://schemas.microsoft.com/office/drawing/2014/main" id="{3D35F594-1FD8-F148-B96A-EC30A571BF75}"/>
              </a:ext>
            </a:extLst>
          </p:cNvPr>
          <p:cNvSpPr>
            <a:spLocks noChangeArrowheads="1"/>
          </p:cNvSpPr>
          <p:nvPr/>
        </p:nvSpPr>
        <p:spPr bwMode="auto">
          <a:xfrm rot="10800000">
            <a:off x="1522413" y="2482850"/>
            <a:ext cx="6096000" cy="1152525"/>
          </a:xfrm>
          <a:custGeom>
            <a:avLst/>
            <a:gdLst>
              <a:gd name="T0" fmla="*/ 2637534 w 6553200"/>
              <a:gd name="T1" fmla="*/ 0 h 1081088"/>
              <a:gd name="T2" fmla="*/ 0 w 6553200"/>
              <a:gd name="T3" fmla="*/ 476153 h 1081088"/>
              <a:gd name="T4" fmla="*/ 2637534 w 6553200"/>
              <a:gd name="T5" fmla="*/ 952306 h 1081088"/>
              <a:gd name="T6" fmla="*/ 5275068 w 6553200"/>
              <a:gd name="T7" fmla="*/ 476153 h 1081088"/>
              <a:gd name="T8" fmla="*/ 0 60000 65536"/>
              <a:gd name="T9" fmla="*/ 0 60000 65536"/>
              <a:gd name="T10" fmla="*/ 0 60000 65536"/>
              <a:gd name="T11" fmla="*/ 0 60000 65536"/>
              <a:gd name="T12" fmla="*/ 0 w 6553200"/>
              <a:gd name="T13" fmla="*/ 0 h 1081088"/>
              <a:gd name="T14" fmla="*/ 6500426 w 6553200"/>
              <a:gd name="T15" fmla="*/ 1081088 h 1081088"/>
            </a:gdLst>
            <a:ahLst/>
            <a:cxnLst>
              <a:cxn ang="T8">
                <a:pos x="T0" y="T1"/>
              </a:cxn>
              <a:cxn ang="T9">
                <a:pos x="T2" y="T3"/>
              </a:cxn>
              <a:cxn ang="T10">
                <a:pos x="T4" y="T5"/>
              </a:cxn>
              <a:cxn ang="T11">
                <a:pos x="T6" y="T7"/>
              </a:cxn>
            </a:cxnLst>
            <a:rect l="T12" t="T13" r="T14" b="T15"/>
            <a:pathLst>
              <a:path w="6553200" h="1081088">
                <a:moveTo>
                  <a:pt x="0" y="0"/>
                </a:moveTo>
                <a:lnTo>
                  <a:pt x="6373015" y="0"/>
                </a:lnTo>
                <a:lnTo>
                  <a:pt x="6373014" y="0"/>
                </a:lnTo>
                <a:cubicBezTo>
                  <a:pt x="6472528" y="0"/>
                  <a:pt x="6553200" y="80671"/>
                  <a:pt x="6553200" y="180185"/>
                </a:cubicBezTo>
                <a:lnTo>
                  <a:pt x="6553200" y="1081088"/>
                </a:lnTo>
                <a:lnTo>
                  <a:pt x="0" y="1081088"/>
                </a:lnTo>
                <a:lnTo>
                  <a:pt x="0" y="0"/>
                </a:lnTo>
                <a:close/>
              </a:path>
            </a:pathLst>
          </a:cu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ES"/>
          </a:p>
        </p:txBody>
      </p:sp>
      <p:sp>
        <p:nvSpPr>
          <p:cNvPr id="4103" name="CustomShape 2">
            <a:extLst>
              <a:ext uri="{FF2B5EF4-FFF2-40B4-BE49-F238E27FC236}">
                <a16:creationId xmlns:a16="http://schemas.microsoft.com/office/drawing/2014/main" id="{2CAFA5AC-B2C2-4B4C-B442-AD52916A2C47}"/>
              </a:ext>
            </a:extLst>
          </p:cNvPr>
          <p:cNvSpPr>
            <a:spLocks noChangeArrowheads="1"/>
          </p:cNvSpPr>
          <p:nvPr/>
        </p:nvSpPr>
        <p:spPr bwMode="auto">
          <a:xfrm>
            <a:off x="1160957" y="2730500"/>
            <a:ext cx="62595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4000" b="1" dirty="0">
                <a:solidFill>
                  <a:srgbClr val="000000"/>
                </a:solidFill>
                <a:latin typeface="Trade Gothic LT Std" charset="0"/>
              </a:rPr>
              <a:t>Platón</a:t>
            </a:r>
            <a:endParaRPr lang="es-ES" altLang="es-ES" sz="1800"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dondear rectángulo de esquina sencilla 21">
            <a:extLst>
              <a:ext uri="{FF2B5EF4-FFF2-40B4-BE49-F238E27FC236}">
                <a16:creationId xmlns:a16="http://schemas.microsoft.com/office/drawing/2014/main" id="{4D66694E-9224-AE4D-91BC-62EE5B0BF953}"/>
              </a:ext>
            </a:extLst>
          </p:cNvPr>
          <p:cNvSpPr>
            <a:spLocks noChangeArrowheads="1"/>
          </p:cNvSpPr>
          <p:nvPr/>
        </p:nvSpPr>
        <p:spPr bwMode="auto">
          <a:xfrm rot="10800000">
            <a:off x="288925" y="1882775"/>
            <a:ext cx="8639175" cy="935038"/>
          </a:xfrm>
          <a:custGeom>
            <a:avLst/>
            <a:gdLst>
              <a:gd name="T0" fmla="*/ 10112012 w 3690937"/>
              <a:gd name="T1" fmla="*/ 0 h 790575"/>
              <a:gd name="T2" fmla="*/ 0 w 3690937"/>
              <a:gd name="T3" fmla="*/ 803499 h 790575"/>
              <a:gd name="T4" fmla="*/ 10112012 w 3690937"/>
              <a:gd name="T5" fmla="*/ 1606996 h 790575"/>
              <a:gd name="T6" fmla="*/ 20224020 w 3690937"/>
              <a:gd name="T7" fmla="*/ 803499 h 790575"/>
              <a:gd name="T8" fmla="*/ 0 60000 65536"/>
              <a:gd name="T9" fmla="*/ 0 60000 65536"/>
              <a:gd name="T10" fmla="*/ 0 60000 65536"/>
              <a:gd name="T11" fmla="*/ 0 60000 65536"/>
              <a:gd name="T12" fmla="*/ 0 w 3690937"/>
              <a:gd name="T13" fmla="*/ 0 h 790575"/>
              <a:gd name="T14" fmla="*/ 3652344 w 3690937"/>
              <a:gd name="T15" fmla="*/ 790575 h 790575"/>
            </a:gdLst>
            <a:ahLst/>
            <a:cxnLst>
              <a:cxn ang="T8">
                <a:pos x="T0" y="T1"/>
              </a:cxn>
              <a:cxn ang="T9">
                <a:pos x="T2" y="T3"/>
              </a:cxn>
              <a:cxn ang="T10">
                <a:pos x="T4" y="T5"/>
              </a:cxn>
              <a:cxn ang="T11">
                <a:pos x="T6" y="T7"/>
              </a:cxn>
            </a:cxnLst>
            <a:rect l="T12" t="T13" r="T14" b="T15"/>
            <a:pathLst>
              <a:path w="3690937" h="790575">
                <a:moveTo>
                  <a:pt x="0" y="0"/>
                </a:moveTo>
                <a:lnTo>
                  <a:pt x="3559172" y="0"/>
                </a:lnTo>
                <a:lnTo>
                  <a:pt x="3559171" y="0"/>
                </a:lnTo>
                <a:cubicBezTo>
                  <a:pt x="3631943" y="0"/>
                  <a:pt x="3690937" y="58993"/>
                  <a:pt x="3690937" y="131765"/>
                </a:cubicBezTo>
                <a:lnTo>
                  <a:pt x="3690937" y="790575"/>
                </a:lnTo>
                <a:lnTo>
                  <a:pt x="0" y="790575"/>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20" name="Redondear rectángulo de esquina sencilla 21">
            <a:extLst>
              <a:ext uri="{FF2B5EF4-FFF2-40B4-BE49-F238E27FC236}">
                <a16:creationId xmlns:a16="http://schemas.microsoft.com/office/drawing/2014/main" id="{9993A71E-F1FD-4049-B27D-977D6A70E836}"/>
              </a:ext>
            </a:extLst>
          </p:cNvPr>
          <p:cNvSpPr>
            <a:spLocks noChangeArrowheads="1"/>
          </p:cNvSpPr>
          <p:nvPr/>
        </p:nvSpPr>
        <p:spPr bwMode="auto">
          <a:xfrm rot="10800000">
            <a:off x="287338" y="3767138"/>
            <a:ext cx="8640762" cy="936625"/>
          </a:xfrm>
          <a:custGeom>
            <a:avLst/>
            <a:gdLst>
              <a:gd name="T0" fmla="*/ 10113870 w 3690937"/>
              <a:gd name="T1" fmla="*/ 0 h 790575"/>
              <a:gd name="T2" fmla="*/ 0 w 3690937"/>
              <a:gd name="T3" fmla="*/ 804863 h 790575"/>
              <a:gd name="T4" fmla="*/ 10113870 w 3690937"/>
              <a:gd name="T5" fmla="*/ 1609724 h 790575"/>
              <a:gd name="T6" fmla="*/ 20227735 w 3690937"/>
              <a:gd name="T7" fmla="*/ 804863 h 790575"/>
              <a:gd name="T8" fmla="*/ 0 60000 65536"/>
              <a:gd name="T9" fmla="*/ 0 60000 65536"/>
              <a:gd name="T10" fmla="*/ 0 60000 65536"/>
              <a:gd name="T11" fmla="*/ 0 60000 65536"/>
              <a:gd name="T12" fmla="*/ 0 w 3690937"/>
              <a:gd name="T13" fmla="*/ 0 h 790575"/>
              <a:gd name="T14" fmla="*/ 3652344 w 3690937"/>
              <a:gd name="T15" fmla="*/ 790575 h 790575"/>
            </a:gdLst>
            <a:ahLst/>
            <a:cxnLst>
              <a:cxn ang="T8">
                <a:pos x="T0" y="T1"/>
              </a:cxn>
              <a:cxn ang="T9">
                <a:pos x="T2" y="T3"/>
              </a:cxn>
              <a:cxn ang="T10">
                <a:pos x="T4" y="T5"/>
              </a:cxn>
              <a:cxn ang="T11">
                <a:pos x="T6" y="T7"/>
              </a:cxn>
            </a:cxnLst>
            <a:rect l="T12" t="T13" r="T14" b="T15"/>
            <a:pathLst>
              <a:path w="3690937" h="790575">
                <a:moveTo>
                  <a:pt x="0" y="0"/>
                </a:moveTo>
                <a:lnTo>
                  <a:pt x="3559172" y="0"/>
                </a:lnTo>
                <a:lnTo>
                  <a:pt x="3559171" y="0"/>
                </a:lnTo>
                <a:cubicBezTo>
                  <a:pt x="3631943" y="0"/>
                  <a:pt x="3690937" y="58993"/>
                  <a:pt x="3690937" y="131765"/>
                </a:cubicBezTo>
                <a:lnTo>
                  <a:pt x="3690937" y="790575"/>
                </a:lnTo>
                <a:lnTo>
                  <a:pt x="0" y="790575"/>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20483" name="CustomShape 2">
            <a:extLst>
              <a:ext uri="{FF2B5EF4-FFF2-40B4-BE49-F238E27FC236}">
                <a16:creationId xmlns:a16="http://schemas.microsoft.com/office/drawing/2014/main" id="{26EF01DD-C815-46B1-B042-2A68E5354729}"/>
              </a:ext>
            </a:extLst>
          </p:cNvPr>
          <p:cNvSpPr>
            <a:spLocks noChangeArrowheads="1"/>
          </p:cNvSpPr>
          <p:nvPr/>
        </p:nvSpPr>
        <p:spPr bwMode="auto">
          <a:xfrm>
            <a:off x="8243888" y="6572250"/>
            <a:ext cx="7874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0"/>
              </a:spcBef>
              <a:buFontTx/>
              <a:buNone/>
            </a:pPr>
            <a:r>
              <a:rPr lang="es-ES" altLang="es-ES" sz="600">
                <a:solidFill>
                  <a:srgbClr val="FFFFFF"/>
                </a:solidFill>
              </a:rPr>
              <a:t> © grupo edebé</a:t>
            </a:r>
            <a:endParaRPr lang="es-ES" altLang="es-ES" sz="1800"/>
          </a:p>
        </p:txBody>
      </p:sp>
      <p:sp>
        <p:nvSpPr>
          <p:cNvPr id="20484" name="CustomShape 3">
            <a:extLst>
              <a:ext uri="{FF2B5EF4-FFF2-40B4-BE49-F238E27FC236}">
                <a16:creationId xmlns:a16="http://schemas.microsoft.com/office/drawing/2014/main" id="{00DAE923-72A9-468D-9017-D05721272719}"/>
              </a:ext>
            </a:extLst>
          </p:cNvPr>
          <p:cNvSpPr>
            <a:spLocks noChangeArrowheads="1"/>
          </p:cNvSpPr>
          <p:nvPr/>
        </p:nvSpPr>
        <p:spPr bwMode="auto">
          <a:xfrm>
            <a:off x="6443663" y="6523038"/>
            <a:ext cx="1074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FontTx/>
              <a:buNone/>
            </a:pPr>
            <a:r>
              <a:rPr lang="es-ES" altLang="es-ES" sz="1400" b="1">
                <a:solidFill>
                  <a:srgbClr val="FFFFFF"/>
                </a:solidFill>
              </a:rPr>
              <a:t>edebé</a:t>
            </a:r>
            <a:endParaRPr lang="es-ES" altLang="es-ES" sz="1800"/>
          </a:p>
        </p:txBody>
      </p:sp>
      <p:sp>
        <p:nvSpPr>
          <p:cNvPr id="20485" name="CustomShape 4">
            <a:extLst>
              <a:ext uri="{FF2B5EF4-FFF2-40B4-BE49-F238E27FC236}">
                <a16:creationId xmlns:a16="http://schemas.microsoft.com/office/drawing/2014/main" id="{4CE6AF13-EC11-4268-B775-DAD696112B53}"/>
              </a:ext>
            </a:extLst>
          </p:cNvPr>
          <p:cNvSpPr>
            <a:spLocks noChangeArrowheads="1"/>
          </p:cNvSpPr>
          <p:nvPr/>
        </p:nvSpPr>
        <p:spPr bwMode="auto">
          <a:xfrm>
            <a:off x="755650" y="6524625"/>
            <a:ext cx="43878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s-ES" altLang="es-ES" sz="1200">
                <a:solidFill>
                  <a:srgbClr val="FFFFFF"/>
                </a:solidFill>
                <a:latin typeface="Trade Gothic LT Std Bold 2" charset="0"/>
              </a:rPr>
              <a:t>Filosofía BACHILLERATO</a:t>
            </a:r>
            <a:endParaRPr lang="es-ES" altLang="es-ES" sz="1800"/>
          </a:p>
        </p:txBody>
      </p:sp>
      <p:sp>
        <p:nvSpPr>
          <p:cNvPr id="20486" name="CustomShape 5">
            <a:extLst>
              <a:ext uri="{FF2B5EF4-FFF2-40B4-BE49-F238E27FC236}">
                <a16:creationId xmlns:a16="http://schemas.microsoft.com/office/drawing/2014/main" id="{3CCD634B-96DC-4133-94CA-DC50D2971F86}"/>
              </a:ext>
            </a:extLst>
          </p:cNvPr>
          <p:cNvSpPr>
            <a:spLocks noChangeArrowheads="1"/>
          </p:cNvSpPr>
          <p:nvPr/>
        </p:nvSpPr>
        <p:spPr bwMode="auto">
          <a:xfrm>
            <a:off x="273050" y="373063"/>
            <a:ext cx="60991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FontTx/>
              <a:buNone/>
            </a:pPr>
            <a:r>
              <a:rPr lang="es-ES" altLang="es-ES" sz="1800">
                <a:solidFill>
                  <a:srgbClr val="000000"/>
                </a:solidFill>
              </a:rPr>
              <a:t>	</a:t>
            </a:r>
            <a:r>
              <a:rPr lang="es-ES" altLang="es-ES" sz="2500" b="1">
                <a:solidFill>
                  <a:srgbClr val="000000"/>
                </a:solidFill>
                <a:latin typeface="Trade Gothic LT Std" charset="0"/>
              </a:rPr>
              <a:t>7. El estado utópico o ideal</a:t>
            </a:r>
            <a:endParaRPr lang="es-ES" altLang="es-ES" sz="1800"/>
          </a:p>
        </p:txBody>
      </p:sp>
      <p:sp>
        <p:nvSpPr>
          <p:cNvPr id="20487" name="CustomShape 6">
            <a:extLst>
              <a:ext uri="{FF2B5EF4-FFF2-40B4-BE49-F238E27FC236}">
                <a16:creationId xmlns:a16="http://schemas.microsoft.com/office/drawing/2014/main" id="{40A803C0-6740-4F8C-B6A0-4429DDB3B28A}"/>
              </a:ext>
            </a:extLst>
          </p:cNvPr>
          <p:cNvSpPr>
            <a:spLocks noChangeArrowheads="1"/>
          </p:cNvSpPr>
          <p:nvPr/>
        </p:nvSpPr>
        <p:spPr bwMode="auto">
          <a:xfrm>
            <a:off x="287338" y="1196975"/>
            <a:ext cx="3636962" cy="574675"/>
          </a:xfrm>
          <a:prstGeom prst="roundRect">
            <a:avLst>
              <a:gd name="adj" fmla="val 16667"/>
            </a:avLst>
          </a:prstGeom>
          <a:solidFill>
            <a:srgbClr val="5F1942"/>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s-ES" altLang="es-ES" sz="1400" b="1">
                <a:solidFill>
                  <a:srgbClr val="FFFFFF"/>
                </a:solidFill>
                <a:latin typeface="Trade Gothic LT Std" charset="0"/>
              </a:rPr>
              <a:t>7.1. El sueño de Platón</a:t>
            </a:r>
            <a:endParaRPr lang="es-ES" altLang="es-ES" sz="1800"/>
          </a:p>
        </p:txBody>
      </p:sp>
      <p:sp>
        <p:nvSpPr>
          <p:cNvPr id="20488" name="CustomShape 7">
            <a:extLst>
              <a:ext uri="{FF2B5EF4-FFF2-40B4-BE49-F238E27FC236}">
                <a16:creationId xmlns:a16="http://schemas.microsoft.com/office/drawing/2014/main" id="{712BE0FD-FCD5-4803-94B5-4F44F0AF3D22}"/>
              </a:ext>
            </a:extLst>
          </p:cNvPr>
          <p:cNvSpPr>
            <a:spLocks noChangeArrowheads="1"/>
          </p:cNvSpPr>
          <p:nvPr/>
        </p:nvSpPr>
        <p:spPr bwMode="auto">
          <a:xfrm>
            <a:off x="287338" y="1870075"/>
            <a:ext cx="86407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a:solidFill>
                  <a:srgbClr val="000000"/>
                </a:solidFill>
                <a:latin typeface="Trade Gothic LT Std" charset="0"/>
              </a:rPr>
              <a:t>El partido aristocrático, que era el de Platón, fue incapaz de establecer un orden, y la democracia fue la que condenó a muerte a su maestro Sócrates. Estas circunstancias políticas llevaron a Platón a expresar su desencanto en la Carta VII dirigida a Dión y los demás en Siracusa. En este texto Platón expresa también la importancia de la filosofía en el ejercicio de un gobierno justo.</a:t>
            </a:r>
            <a:endParaRPr lang="es-ES" altLang="es-ES" sz="1800"/>
          </a:p>
        </p:txBody>
      </p:sp>
      <p:sp>
        <p:nvSpPr>
          <p:cNvPr id="20489" name="CustomShape 9">
            <a:extLst>
              <a:ext uri="{FF2B5EF4-FFF2-40B4-BE49-F238E27FC236}">
                <a16:creationId xmlns:a16="http://schemas.microsoft.com/office/drawing/2014/main" id="{4E6F0549-1EE6-4748-A4C2-557D03C5E75B}"/>
              </a:ext>
            </a:extLst>
          </p:cNvPr>
          <p:cNvSpPr>
            <a:spLocks noChangeArrowheads="1"/>
          </p:cNvSpPr>
          <p:nvPr/>
        </p:nvSpPr>
        <p:spPr bwMode="auto">
          <a:xfrm>
            <a:off x="287338" y="3767138"/>
            <a:ext cx="864076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a:solidFill>
                  <a:srgbClr val="000000"/>
                </a:solidFill>
                <a:latin typeface="Trade Gothic LT Std" charset="0"/>
              </a:rPr>
              <a:t>La sociedad platónica establece tres clases sociales que también vincula al mito del carro alado. Los </a:t>
            </a:r>
            <a:r>
              <a:rPr lang="es-ES" altLang="es-ES" sz="1300" b="1">
                <a:solidFill>
                  <a:srgbClr val="000000"/>
                </a:solidFill>
                <a:latin typeface="Trade Gothic LT Std" charset="0"/>
              </a:rPr>
              <a:t>gobernantes</a:t>
            </a:r>
            <a:r>
              <a:rPr lang="es-ES" altLang="es-ES" sz="1300">
                <a:solidFill>
                  <a:srgbClr val="000000"/>
                </a:solidFill>
                <a:latin typeface="Trade Gothic LT Std" charset="0"/>
              </a:rPr>
              <a:t> deben ser los más sabios (son aurigas), los </a:t>
            </a:r>
            <a:r>
              <a:rPr lang="es-ES" altLang="es-ES" sz="1300" b="1">
                <a:solidFill>
                  <a:srgbClr val="000000"/>
                </a:solidFill>
                <a:latin typeface="Trade Gothic LT Std" charset="0"/>
              </a:rPr>
              <a:t>militares</a:t>
            </a:r>
            <a:r>
              <a:rPr lang="es-ES" altLang="es-ES" sz="1300">
                <a:solidFill>
                  <a:srgbClr val="000000"/>
                </a:solidFill>
                <a:latin typeface="Trade Gothic LT Std" charset="0"/>
              </a:rPr>
              <a:t> deben ser los más fuertes (son caballos blancos) y los </a:t>
            </a:r>
            <a:r>
              <a:rPr lang="es-ES" altLang="es-ES" sz="1300" b="1">
                <a:solidFill>
                  <a:srgbClr val="000000"/>
                </a:solidFill>
                <a:latin typeface="Trade Gothic LT Std" charset="0"/>
              </a:rPr>
              <a:t>trabajadores</a:t>
            </a:r>
            <a:r>
              <a:rPr lang="es-ES" altLang="es-ES" sz="1300">
                <a:solidFill>
                  <a:srgbClr val="000000"/>
                </a:solidFill>
                <a:latin typeface="Trade Gothic LT Std" charset="0"/>
              </a:rPr>
              <a:t>, provisores, deben ser los más templados (son caballos negros). La armonía del alma funciona igual que la del estado; las virtudes de un estado justo son las mismas que las del alma justa.</a:t>
            </a:r>
            <a:endParaRPr lang="es-ES" altLang="es-ES" sz="1800"/>
          </a:p>
        </p:txBody>
      </p:sp>
      <p:sp>
        <p:nvSpPr>
          <p:cNvPr id="20490" name="CustomShape 10">
            <a:extLst>
              <a:ext uri="{FF2B5EF4-FFF2-40B4-BE49-F238E27FC236}">
                <a16:creationId xmlns:a16="http://schemas.microsoft.com/office/drawing/2014/main" id="{1CE3AB24-A6BC-49AC-890B-1B7D55AB0389}"/>
              </a:ext>
            </a:extLst>
          </p:cNvPr>
          <p:cNvSpPr>
            <a:spLocks noChangeArrowheads="1"/>
          </p:cNvSpPr>
          <p:nvPr/>
        </p:nvSpPr>
        <p:spPr bwMode="auto">
          <a:xfrm>
            <a:off x="287338" y="4868863"/>
            <a:ext cx="8640762" cy="936625"/>
          </a:xfrm>
          <a:prstGeom prst="rect">
            <a:avLst/>
          </a:prstGeom>
          <a:solidFill>
            <a:srgbClr val="5F1942">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a:solidFill>
                  <a:srgbClr val="000000"/>
                </a:solidFill>
                <a:latin typeface="Trade Gothic LT Std" charset="0"/>
              </a:rPr>
              <a:t>Platón vincula también estas clases sociales al mito de los metales, según el cual, por designio de los dioses, las almas que tienen una mayor proporción de </a:t>
            </a:r>
            <a:r>
              <a:rPr lang="es-ES" altLang="es-ES" sz="1300" b="1">
                <a:solidFill>
                  <a:srgbClr val="000000"/>
                </a:solidFill>
                <a:latin typeface="Trade Gothic LT Std" charset="0"/>
              </a:rPr>
              <a:t>oro</a:t>
            </a:r>
            <a:r>
              <a:rPr lang="es-ES" altLang="es-ES" sz="1300">
                <a:solidFill>
                  <a:srgbClr val="000000"/>
                </a:solidFill>
                <a:latin typeface="Trade Gothic LT Std" charset="0"/>
              </a:rPr>
              <a:t> están destinadas a gobernar, las que tienen una mayor proporción de </a:t>
            </a:r>
            <a:r>
              <a:rPr lang="es-ES" altLang="es-ES" sz="1300" b="1">
                <a:solidFill>
                  <a:srgbClr val="000000"/>
                </a:solidFill>
                <a:latin typeface="Trade Gothic LT Std" charset="0"/>
              </a:rPr>
              <a:t>plata</a:t>
            </a:r>
            <a:r>
              <a:rPr lang="es-ES" altLang="es-ES" sz="1300">
                <a:solidFill>
                  <a:srgbClr val="000000"/>
                </a:solidFill>
                <a:latin typeface="Trade Gothic LT Std" charset="0"/>
              </a:rPr>
              <a:t> están destinadas a proteger el estado (militares) y las que tienen una mayor proporción de </a:t>
            </a:r>
            <a:r>
              <a:rPr lang="es-ES" altLang="es-ES" sz="1300" b="1">
                <a:solidFill>
                  <a:srgbClr val="000000"/>
                </a:solidFill>
                <a:latin typeface="Trade Gothic LT Std" charset="0"/>
              </a:rPr>
              <a:t>bronce</a:t>
            </a:r>
            <a:r>
              <a:rPr lang="es-ES" altLang="es-ES" sz="1300">
                <a:solidFill>
                  <a:srgbClr val="000000"/>
                </a:solidFill>
                <a:latin typeface="Trade Gothic LT Std" charset="0"/>
              </a:rPr>
              <a:t> o hierro están destinadas a proveer de bienes y servicios al estado (trabajadores).</a:t>
            </a:r>
            <a:endParaRPr lang="es-ES" altLang="es-ES" sz="1800"/>
          </a:p>
        </p:txBody>
      </p:sp>
      <p:sp>
        <p:nvSpPr>
          <p:cNvPr id="20491" name="CustomShape 6">
            <a:extLst>
              <a:ext uri="{FF2B5EF4-FFF2-40B4-BE49-F238E27FC236}">
                <a16:creationId xmlns:a16="http://schemas.microsoft.com/office/drawing/2014/main" id="{25333225-7366-4615-A218-CD5BFEEED78C}"/>
              </a:ext>
            </a:extLst>
          </p:cNvPr>
          <p:cNvSpPr>
            <a:spLocks noChangeArrowheads="1"/>
          </p:cNvSpPr>
          <p:nvPr/>
        </p:nvSpPr>
        <p:spPr bwMode="auto">
          <a:xfrm>
            <a:off x="287338" y="3068638"/>
            <a:ext cx="3636962" cy="574675"/>
          </a:xfrm>
          <a:prstGeom prst="roundRect">
            <a:avLst>
              <a:gd name="adj" fmla="val 16667"/>
            </a:avLst>
          </a:prstGeom>
          <a:solidFill>
            <a:srgbClr val="5F1942"/>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s-ES" altLang="es-ES" sz="1400" b="1">
                <a:solidFill>
                  <a:srgbClr val="FFFFFF"/>
                </a:solidFill>
                <a:latin typeface="Trade Gothic LT Std" charset="0"/>
              </a:rPr>
              <a:t>7.2. Una sociedad estructurada en clases sociales</a:t>
            </a:r>
            <a:endParaRPr lang="es-ES" altLang="es-ES" sz="1800"/>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dondear rectángulo de esquina sencilla 21">
            <a:extLst>
              <a:ext uri="{FF2B5EF4-FFF2-40B4-BE49-F238E27FC236}">
                <a16:creationId xmlns:a16="http://schemas.microsoft.com/office/drawing/2014/main" id="{D9197CA7-2842-5543-ADA3-B3780206ABC7}"/>
              </a:ext>
            </a:extLst>
          </p:cNvPr>
          <p:cNvSpPr>
            <a:spLocks noChangeArrowheads="1"/>
          </p:cNvSpPr>
          <p:nvPr/>
        </p:nvSpPr>
        <p:spPr bwMode="auto">
          <a:xfrm rot="10800000">
            <a:off x="290513" y="2147888"/>
            <a:ext cx="8640762" cy="971550"/>
          </a:xfrm>
          <a:custGeom>
            <a:avLst/>
            <a:gdLst>
              <a:gd name="T0" fmla="*/ 10113870 w 3690937"/>
              <a:gd name="T1" fmla="*/ 0 h 790575"/>
              <a:gd name="T2" fmla="*/ 0 w 3690937"/>
              <a:gd name="T3" fmla="*/ 866322 h 790575"/>
              <a:gd name="T4" fmla="*/ 10113870 w 3690937"/>
              <a:gd name="T5" fmla="*/ 1732641 h 790575"/>
              <a:gd name="T6" fmla="*/ 20227735 w 3690937"/>
              <a:gd name="T7" fmla="*/ 866322 h 790575"/>
              <a:gd name="T8" fmla="*/ 0 60000 65536"/>
              <a:gd name="T9" fmla="*/ 0 60000 65536"/>
              <a:gd name="T10" fmla="*/ 0 60000 65536"/>
              <a:gd name="T11" fmla="*/ 0 60000 65536"/>
              <a:gd name="T12" fmla="*/ 0 w 3690937"/>
              <a:gd name="T13" fmla="*/ 0 h 790575"/>
              <a:gd name="T14" fmla="*/ 3652344 w 3690937"/>
              <a:gd name="T15" fmla="*/ 790575 h 790575"/>
            </a:gdLst>
            <a:ahLst/>
            <a:cxnLst>
              <a:cxn ang="T8">
                <a:pos x="T0" y="T1"/>
              </a:cxn>
              <a:cxn ang="T9">
                <a:pos x="T2" y="T3"/>
              </a:cxn>
              <a:cxn ang="T10">
                <a:pos x="T4" y="T5"/>
              </a:cxn>
              <a:cxn ang="T11">
                <a:pos x="T6" y="T7"/>
              </a:cxn>
            </a:cxnLst>
            <a:rect l="T12" t="T13" r="T14" b="T15"/>
            <a:pathLst>
              <a:path w="3690937" h="790575">
                <a:moveTo>
                  <a:pt x="0" y="0"/>
                </a:moveTo>
                <a:lnTo>
                  <a:pt x="3559172" y="0"/>
                </a:lnTo>
                <a:lnTo>
                  <a:pt x="3559171" y="0"/>
                </a:lnTo>
                <a:cubicBezTo>
                  <a:pt x="3631943" y="0"/>
                  <a:pt x="3690937" y="58993"/>
                  <a:pt x="3690937" y="131765"/>
                </a:cubicBezTo>
                <a:lnTo>
                  <a:pt x="3690937" y="790575"/>
                </a:lnTo>
                <a:lnTo>
                  <a:pt x="0" y="790575"/>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17" name="Redondear rectángulo de esquina sencilla 21">
            <a:extLst>
              <a:ext uri="{FF2B5EF4-FFF2-40B4-BE49-F238E27FC236}">
                <a16:creationId xmlns:a16="http://schemas.microsoft.com/office/drawing/2014/main" id="{B4DFCC61-A0D8-884E-B728-D4C3B9C13DF0}"/>
              </a:ext>
            </a:extLst>
          </p:cNvPr>
          <p:cNvSpPr>
            <a:spLocks noChangeArrowheads="1"/>
          </p:cNvSpPr>
          <p:nvPr/>
        </p:nvSpPr>
        <p:spPr bwMode="auto">
          <a:xfrm rot="10800000">
            <a:off x="287338" y="4170363"/>
            <a:ext cx="8640762" cy="1130300"/>
          </a:xfrm>
          <a:custGeom>
            <a:avLst/>
            <a:gdLst>
              <a:gd name="T0" fmla="*/ 10113870 w 3690937"/>
              <a:gd name="T1" fmla="*/ 0 h 790575"/>
              <a:gd name="T2" fmla="*/ 0 w 3690937"/>
              <a:gd name="T3" fmla="*/ 1172840 h 790575"/>
              <a:gd name="T4" fmla="*/ 10113870 w 3690937"/>
              <a:gd name="T5" fmla="*/ 2345675 h 790575"/>
              <a:gd name="T6" fmla="*/ 20227735 w 3690937"/>
              <a:gd name="T7" fmla="*/ 1172840 h 790575"/>
              <a:gd name="T8" fmla="*/ 0 60000 65536"/>
              <a:gd name="T9" fmla="*/ 0 60000 65536"/>
              <a:gd name="T10" fmla="*/ 0 60000 65536"/>
              <a:gd name="T11" fmla="*/ 0 60000 65536"/>
              <a:gd name="T12" fmla="*/ 0 w 3690937"/>
              <a:gd name="T13" fmla="*/ 0 h 790575"/>
              <a:gd name="T14" fmla="*/ 3652344 w 3690937"/>
              <a:gd name="T15" fmla="*/ 790575 h 790575"/>
            </a:gdLst>
            <a:ahLst/>
            <a:cxnLst>
              <a:cxn ang="T8">
                <a:pos x="T0" y="T1"/>
              </a:cxn>
              <a:cxn ang="T9">
                <a:pos x="T2" y="T3"/>
              </a:cxn>
              <a:cxn ang="T10">
                <a:pos x="T4" y="T5"/>
              </a:cxn>
              <a:cxn ang="T11">
                <a:pos x="T6" y="T7"/>
              </a:cxn>
            </a:cxnLst>
            <a:rect l="T12" t="T13" r="T14" b="T15"/>
            <a:pathLst>
              <a:path w="3690937" h="790575">
                <a:moveTo>
                  <a:pt x="0" y="0"/>
                </a:moveTo>
                <a:lnTo>
                  <a:pt x="3559172" y="0"/>
                </a:lnTo>
                <a:lnTo>
                  <a:pt x="3559171" y="0"/>
                </a:lnTo>
                <a:cubicBezTo>
                  <a:pt x="3631943" y="0"/>
                  <a:pt x="3690937" y="58993"/>
                  <a:pt x="3690937" y="131765"/>
                </a:cubicBezTo>
                <a:lnTo>
                  <a:pt x="3690937" y="790575"/>
                </a:lnTo>
                <a:lnTo>
                  <a:pt x="0" y="790575"/>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22531" name="CustomShape 2">
            <a:extLst>
              <a:ext uri="{FF2B5EF4-FFF2-40B4-BE49-F238E27FC236}">
                <a16:creationId xmlns:a16="http://schemas.microsoft.com/office/drawing/2014/main" id="{51B86B3D-CF72-4FFC-AE2C-DB486E9F4784}"/>
              </a:ext>
            </a:extLst>
          </p:cNvPr>
          <p:cNvSpPr>
            <a:spLocks noChangeArrowheads="1"/>
          </p:cNvSpPr>
          <p:nvPr/>
        </p:nvSpPr>
        <p:spPr bwMode="auto">
          <a:xfrm>
            <a:off x="8243888" y="6572250"/>
            <a:ext cx="7874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0"/>
              </a:spcBef>
              <a:buFontTx/>
              <a:buNone/>
            </a:pPr>
            <a:r>
              <a:rPr lang="es-ES" altLang="es-ES" sz="600">
                <a:solidFill>
                  <a:srgbClr val="FFFFFF"/>
                </a:solidFill>
              </a:rPr>
              <a:t> © grupo edebé</a:t>
            </a:r>
            <a:endParaRPr lang="es-ES" altLang="es-ES" sz="1800"/>
          </a:p>
        </p:txBody>
      </p:sp>
      <p:sp>
        <p:nvSpPr>
          <p:cNvPr id="22532" name="CustomShape 3">
            <a:extLst>
              <a:ext uri="{FF2B5EF4-FFF2-40B4-BE49-F238E27FC236}">
                <a16:creationId xmlns:a16="http://schemas.microsoft.com/office/drawing/2014/main" id="{4D63E715-9C84-400C-9B81-8CF9370A86A0}"/>
              </a:ext>
            </a:extLst>
          </p:cNvPr>
          <p:cNvSpPr>
            <a:spLocks noChangeArrowheads="1"/>
          </p:cNvSpPr>
          <p:nvPr/>
        </p:nvSpPr>
        <p:spPr bwMode="auto">
          <a:xfrm>
            <a:off x="6443663" y="6523038"/>
            <a:ext cx="1074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FontTx/>
              <a:buNone/>
            </a:pPr>
            <a:r>
              <a:rPr lang="es-ES" altLang="es-ES" sz="1400" b="1">
                <a:solidFill>
                  <a:srgbClr val="FFFFFF"/>
                </a:solidFill>
              </a:rPr>
              <a:t>edebé</a:t>
            </a:r>
            <a:endParaRPr lang="es-ES" altLang="es-ES" sz="1800"/>
          </a:p>
        </p:txBody>
      </p:sp>
      <p:sp>
        <p:nvSpPr>
          <p:cNvPr id="22533" name="CustomShape 4">
            <a:extLst>
              <a:ext uri="{FF2B5EF4-FFF2-40B4-BE49-F238E27FC236}">
                <a16:creationId xmlns:a16="http://schemas.microsoft.com/office/drawing/2014/main" id="{21718413-8E7E-448A-8CD2-7E1AC3DA88AC}"/>
              </a:ext>
            </a:extLst>
          </p:cNvPr>
          <p:cNvSpPr>
            <a:spLocks noChangeArrowheads="1"/>
          </p:cNvSpPr>
          <p:nvPr/>
        </p:nvSpPr>
        <p:spPr bwMode="auto">
          <a:xfrm>
            <a:off x="755650" y="6524625"/>
            <a:ext cx="43878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s-ES" altLang="es-ES" sz="1200">
                <a:solidFill>
                  <a:srgbClr val="FFFFFF"/>
                </a:solidFill>
                <a:latin typeface="Trade Gothic LT Std Bold 2" charset="0"/>
              </a:rPr>
              <a:t>Filosofía BACHILLERATO</a:t>
            </a:r>
            <a:endParaRPr lang="es-ES" altLang="es-ES" sz="1800"/>
          </a:p>
        </p:txBody>
      </p:sp>
      <p:sp>
        <p:nvSpPr>
          <p:cNvPr id="22534" name="CustomShape 5">
            <a:extLst>
              <a:ext uri="{FF2B5EF4-FFF2-40B4-BE49-F238E27FC236}">
                <a16:creationId xmlns:a16="http://schemas.microsoft.com/office/drawing/2014/main" id="{E675CE4C-CC2B-4E6B-95B0-93AB0E74C7AF}"/>
              </a:ext>
            </a:extLst>
          </p:cNvPr>
          <p:cNvSpPr>
            <a:spLocks noChangeArrowheads="1"/>
          </p:cNvSpPr>
          <p:nvPr/>
        </p:nvSpPr>
        <p:spPr bwMode="auto">
          <a:xfrm>
            <a:off x="144463" y="180975"/>
            <a:ext cx="60991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FontTx/>
              <a:buNone/>
            </a:pPr>
            <a:r>
              <a:rPr lang="es-ES" altLang="es-ES" sz="1800">
                <a:solidFill>
                  <a:srgbClr val="000000"/>
                </a:solidFill>
              </a:rPr>
              <a:t>	</a:t>
            </a:r>
            <a:r>
              <a:rPr lang="es-ES" altLang="es-ES" sz="2500" b="1">
                <a:solidFill>
                  <a:srgbClr val="000000"/>
                </a:solidFill>
                <a:latin typeface="Trade Gothic LT Std" charset="0"/>
              </a:rPr>
              <a:t>7. El estado utópico o ideal</a:t>
            </a:r>
            <a:endParaRPr lang="es-ES" altLang="es-ES" sz="1800"/>
          </a:p>
        </p:txBody>
      </p:sp>
      <p:sp>
        <p:nvSpPr>
          <p:cNvPr id="22535" name="CustomShape 7">
            <a:extLst>
              <a:ext uri="{FF2B5EF4-FFF2-40B4-BE49-F238E27FC236}">
                <a16:creationId xmlns:a16="http://schemas.microsoft.com/office/drawing/2014/main" id="{5FC98C1D-262C-4F1C-919E-1284D93DEB97}"/>
              </a:ext>
            </a:extLst>
          </p:cNvPr>
          <p:cNvSpPr>
            <a:spLocks noChangeArrowheads="1"/>
          </p:cNvSpPr>
          <p:nvPr/>
        </p:nvSpPr>
        <p:spPr bwMode="auto">
          <a:xfrm>
            <a:off x="287338" y="2147888"/>
            <a:ext cx="8640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a:solidFill>
                  <a:srgbClr val="000000"/>
                </a:solidFill>
                <a:latin typeface="Trade Gothic LT Std" charset="0"/>
              </a:rPr>
              <a:t>Platón reivindica la importancia de la educación en la polis. Solo una buena educación de los ciudadanos de la polis garantiza la eficiencia de sus gobernantes y la incorruptibilidad de sus militares. Los ciudadanos son instruidos en lecturas, cantos, gimnasia y música. Los mejores son instruidos en matemáticas y astronomía, y a los mejores de todos se les prepara para gobernar enseñándoles la dialéctica.</a:t>
            </a:r>
            <a:endParaRPr lang="es-ES" altLang="es-ES" sz="1800"/>
          </a:p>
        </p:txBody>
      </p:sp>
      <p:sp>
        <p:nvSpPr>
          <p:cNvPr id="22536" name="CustomShape 9">
            <a:extLst>
              <a:ext uri="{FF2B5EF4-FFF2-40B4-BE49-F238E27FC236}">
                <a16:creationId xmlns:a16="http://schemas.microsoft.com/office/drawing/2014/main" id="{C6F13981-C989-4006-A2B2-4B4C8C17E134}"/>
              </a:ext>
            </a:extLst>
          </p:cNvPr>
          <p:cNvSpPr>
            <a:spLocks noChangeArrowheads="1"/>
          </p:cNvSpPr>
          <p:nvPr/>
        </p:nvSpPr>
        <p:spPr bwMode="auto">
          <a:xfrm>
            <a:off x="269875" y="4170363"/>
            <a:ext cx="864076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a:solidFill>
                  <a:srgbClr val="000000"/>
                </a:solidFill>
                <a:latin typeface="Trade Gothic LT Std" charset="0"/>
              </a:rPr>
              <a:t>El estado que propone Platón es un estado utópico. Es una aristocracia inasequible, que solo puede aspirar a sus degeneraciones, es decir, a una </a:t>
            </a:r>
            <a:r>
              <a:rPr lang="es-ES" altLang="es-ES" sz="1300" i="1">
                <a:solidFill>
                  <a:srgbClr val="000000"/>
                </a:solidFill>
                <a:latin typeface="Trade Gothic LT Std" charset="0"/>
              </a:rPr>
              <a:t>timocracia</a:t>
            </a:r>
            <a:r>
              <a:rPr lang="es-ES" altLang="es-ES" sz="1300">
                <a:solidFill>
                  <a:srgbClr val="000000"/>
                </a:solidFill>
                <a:latin typeface="Trade Gothic LT Std" charset="0"/>
              </a:rPr>
              <a:t> (gobiernan los militares), a una </a:t>
            </a:r>
            <a:r>
              <a:rPr lang="es-ES" altLang="es-ES" sz="1300" i="1">
                <a:solidFill>
                  <a:srgbClr val="000000"/>
                </a:solidFill>
                <a:latin typeface="Trade Gothic LT Std" charset="0"/>
              </a:rPr>
              <a:t>oligarquía</a:t>
            </a:r>
            <a:r>
              <a:rPr lang="es-ES" altLang="es-ES" sz="1300">
                <a:solidFill>
                  <a:srgbClr val="000000"/>
                </a:solidFill>
                <a:latin typeface="Trade Gothic LT Std" charset="0"/>
              </a:rPr>
              <a:t> (degeneración de la timocracia: gobiernan los adinerados, lo cual fomenta la explotación de otros ciudadanos), a una </a:t>
            </a:r>
            <a:r>
              <a:rPr lang="es-ES" altLang="es-ES" sz="1300" i="1">
                <a:solidFill>
                  <a:srgbClr val="000000"/>
                </a:solidFill>
                <a:latin typeface="Trade Gothic LT Std" charset="0"/>
              </a:rPr>
              <a:t>democracia</a:t>
            </a:r>
            <a:r>
              <a:rPr lang="es-ES" altLang="es-ES" sz="1300">
                <a:solidFill>
                  <a:srgbClr val="000000"/>
                </a:solidFill>
                <a:latin typeface="Trade Gothic LT Std" charset="0"/>
              </a:rPr>
              <a:t> (degeneración de la oligarquía: gobierna el pueblo, sin distinción de en quién puede caer el poder) o una </a:t>
            </a:r>
            <a:r>
              <a:rPr lang="es-ES" altLang="es-ES" sz="1300" i="1">
                <a:solidFill>
                  <a:srgbClr val="000000"/>
                </a:solidFill>
                <a:latin typeface="Trade Gothic LT Std" charset="0"/>
              </a:rPr>
              <a:t>tiranía</a:t>
            </a:r>
            <a:r>
              <a:rPr lang="es-ES" altLang="es-ES" sz="1300">
                <a:solidFill>
                  <a:srgbClr val="000000"/>
                </a:solidFill>
                <a:latin typeface="Trade Gothic LT Std" charset="0"/>
              </a:rPr>
              <a:t> (degeneración de la democracia: dirección corrupta).</a:t>
            </a:r>
            <a:endParaRPr lang="es-ES" altLang="es-ES" sz="1800"/>
          </a:p>
        </p:txBody>
      </p:sp>
      <p:sp>
        <p:nvSpPr>
          <p:cNvPr id="22537" name="CustomShape 6">
            <a:extLst>
              <a:ext uri="{FF2B5EF4-FFF2-40B4-BE49-F238E27FC236}">
                <a16:creationId xmlns:a16="http://schemas.microsoft.com/office/drawing/2014/main" id="{437E4F33-6921-440E-B118-8A7BC500BFDB}"/>
              </a:ext>
            </a:extLst>
          </p:cNvPr>
          <p:cNvSpPr>
            <a:spLocks noChangeArrowheads="1"/>
          </p:cNvSpPr>
          <p:nvPr/>
        </p:nvSpPr>
        <p:spPr bwMode="auto">
          <a:xfrm>
            <a:off x="287338" y="1492250"/>
            <a:ext cx="3997325" cy="574675"/>
          </a:xfrm>
          <a:prstGeom prst="roundRect">
            <a:avLst>
              <a:gd name="adj" fmla="val 16667"/>
            </a:avLst>
          </a:prstGeom>
          <a:solidFill>
            <a:srgbClr val="5F1942"/>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s-ES" altLang="es-ES" sz="1400" b="1">
                <a:solidFill>
                  <a:srgbClr val="FFFFFF"/>
                </a:solidFill>
                <a:latin typeface="Trade Gothic LT Std" charset="0"/>
              </a:rPr>
              <a:t>7.3. Educación y selección de los mejores</a:t>
            </a:r>
            <a:endParaRPr lang="es-ES" altLang="es-ES" sz="1800"/>
          </a:p>
        </p:txBody>
      </p:sp>
      <p:sp>
        <p:nvSpPr>
          <p:cNvPr id="22538" name="CustomShape 6">
            <a:extLst>
              <a:ext uri="{FF2B5EF4-FFF2-40B4-BE49-F238E27FC236}">
                <a16:creationId xmlns:a16="http://schemas.microsoft.com/office/drawing/2014/main" id="{1655DA0D-0B63-4044-96ED-39492BAE3E57}"/>
              </a:ext>
            </a:extLst>
          </p:cNvPr>
          <p:cNvSpPr>
            <a:spLocks noChangeArrowheads="1"/>
          </p:cNvSpPr>
          <p:nvPr/>
        </p:nvSpPr>
        <p:spPr bwMode="auto">
          <a:xfrm>
            <a:off x="269875" y="3500438"/>
            <a:ext cx="4014788" cy="574675"/>
          </a:xfrm>
          <a:prstGeom prst="roundRect">
            <a:avLst>
              <a:gd name="adj" fmla="val 16667"/>
            </a:avLst>
          </a:prstGeom>
          <a:solidFill>
            <a:srgbClr val="5F1942"/>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s-ES" altLang="es-ES" sz="1400" b="1">
                <a:solidFill>
                  <a:srgbClr val="FFFFFF"/>
                </a:solidFill>
                <a:latin typeface="Trade Gothic LT Std" charset="0"/>
              </a:rPr>
              <a:t>7.4. Jerarquía de los regímenes políticos</a:t>
            </a:r>
            <a:endParaRPr lang="es-ES" altLang="es-ES" sz="1800"/>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agen 3">
            <a:extLst>
              <a:ext uri="{FF2B5EF4-FFF2-40B4-BE49-F238E27FC236}">
                <a16:creationId xmlns:a16="http://schemas.microsoft.com/office/drawing/2014/main" id="{B6E8950F-EE73-4107-8CFA-EE9E1AA98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91440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dondear rectángulo de esquina sencilla 21">
            <a:extLst>
              <a:ext uri="{FF2B5EF4-FFF2-40B4-BE49-F238E27FC236}">
                <a16:creationId xmlns:a16="http://schemas.microsoft.com/office/drawing/2014/main" id="{CFBCE4F9-9296-2945-8F7D-EB4A9663144E}"/>
              </a:ext>
            </a:extLst>
          </p:cNvPr>
          <p:cNvSpPr>
            <a:spLocks noChangeArrowheads="1"/>
          </p:cNvSpPr>
          <p:nvPr/>
        </p:nvSpPr>
        <p:spPr bwMode="auto">
          <a:xfrm rot="10800000">
            <a:off x="4614863" y="1881188"/>
            <a:ext cx="3959225" cy="3557587"/>
          </a:xfrm>
          <a:custGeom>
            <a:avLst/>
            <a:gdLst>
              <a:gd name="T0" fmla="*/ 2123537 w 3690937"/>
              <a:gd name="T1" fmla="*/ 0 h 790575"/>
              <a:gd name="T2" fmla="*/ 0 w 3690937"/>
              <a:gd name="T3" fmla="*/ 11620132 h 790575"/>
              <a:gd name="T4" fmla="*/ 2123537 w 3690937"/>
              <a:gd name="T5" fmla="*/ 23240224 h 790575"/>
              <a:gd name="T6" fmla="*/ 4247072 w 3690937"/>
              <a:gd name="T7" fmla="*/ 11620132 h 790575"/>
              <a:gd name="T8" fmla="*/ 0 60000 65536"/>
              <a:gd name="T9" fmla="*/ 0 60000 65536"/>
              <a:gd name="T10" fmla="*/ 0 60000 65536"/>
              <a:gd name="T11" fmla="*/ 0 60000 65536"/>
              <a:gd name="T12" fmla="*/ 0 w 3690937"/>
              <a:gd name="T13" fmla="*/ 0 h 790575"/>
              <a:gd name="T14" fmla="*/ 3652344 w 3690937"/>
              <a:gd name="T15" fmla="*/ 790575 h 790575"/>
            </a:gdLst>
            <a:ahLst/>
            <a:cxnLst>
              <a:cxn ang="T8">
                <a:pos x="T0" y="T1"/>
              </a:cxn>
              <a:cxn ang="T9">
                <a:pos x="T2" y="T3"/>
              </a:cxn>
              <a:cxn ang="T10">
                <a:pos x="T4" y="T5"/>
              </a:cxn>
              <a:cxn ang="T11">
                <a:pos x="T6" y="T7"/>
              </a:cxn>
            </a:cxnLst>
            <a:rect l="T12" t="T13" r="T14" b="T15"/>
            <a:pathLst>
              <a:path w="3690937" h="790575">
                <a:moveTo>
                  <a:pt x="0" y="0"/>
                </a:moveTo>
                <a:lnTo>
                  <a:pt x="3559172" y="0"/>
                </a:lnTo>
                <a:lnTo>
                  <a:pt x="3559171" y="0"/>
                </a:lnTo>
                <a:cubicBezTo>
                  <a:pt x="3631943" y="0"/>
                  <a:pt x="3690937" y="58993"/>
                  <a:pt x="3690937" y="131765"/>
                </a:cubicBezTo>
                <a:lnTo>
                  <a:pt x="3690937" y="790575"/>
                </a:lnTo>
                <a:lnTo>
                  <a:pt x="0" y="790575"/>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21" name="Redondear rectángulo de esquina sencilla 21">
            <a:extLst>
              <a:ext uri="{FF2B5EF4-FFF2-40B4-BE49-F238E27FC236}">
                <a16:creationId xmlns:a16="http://schemas.microsoft.com/office/drawing/2014/main" id="{165E3626-1031-CA4B-9AE1-5CAD806734CF}"/>
              </a:ext>
            </a:extLst>
          </p:cNvPr>
          <p:cNvSpPr>
            <a:spLocks noChangeArrowheads="1"/>
          </p:cNvSpPr>
          <p:nvPr/>
        </p:nvSpPr>
        <p:spPr bwMode="auto">
          <a:xfrm rot="10800000">
            <a:off x="201613" y="2517775"/>
            <a:ext cx="4200525" cy="1989138"/>
          </a:xfrm>
          <a:custGeom>
            <a:avLst/>
            <a:gdLst>
              <a:gd name="T0" fmla="*/ 2389722 w 3690937"/>
              <a:gd name="T1" fmla="*/ 0 h 790575"/>
              <a:gd name="T2" fmla="*/ 0 w 3690937"/>
              <a:gd name="T3" fmla="*/ 4279983 h 790575"/>
              <a:gd name="T4" fmla="*/ 2389722 w 3690937"/>
              <a:gd name="T5" fmla="*/ 8559952 h 790575"/>
              <a:gd name="T6" fmla="*/ 4779443 w 3690937"/>
              <a:gd name="T7" fmla="*/ 4279983 h 790575"/>
              <a:gd name="T8" fmla="*/ 0 60000 65536"/>
              <a:gd name="T9" fmla="*/ 0 60000 65536"/>
              <a:gd name="T10" fmla="*/ 0 60000 65536"/>
              <a:gd name="T11" fmla="*/ 0 60000 65536"/>
              <a:gd name="T12" fmla="*/ 0 w 3690937"/>
              <a:gd name="T13" fmla="*/ 0 h 790575"/>
              <a:gd name="T14" fmla="*/ 3652344 w 3690937"/>
              <a:gd name="T15" fmla="*/ 790575 h 790575"/>
            </a:gdLst>
            <a:ahLst/>
            <a:cxnLst>
              <a:cxn ang="T8">
                <a:pos x="T0" y="T1"/>
              </a:cxn>
              <a:cxn ang="T9">
                <a:pos x="T2" y="T3"/>
              </a:cxn>
              <a:cxn ang="T10">
                <a:pos x="T4" y="T5"/>
              </a:cxn>
              <a:cxn ang="T11">
                <a:pos x="T6" y="T7"/>
              </a:cxn>
            </a:cxnLst>
            <a:rect l="T12" t="T13" r="T14" b="T15"/>
            <a:pathLst>
              <a:path w="3690937" h="790575">
                <a:moveTo>
                  <a:pt x="0" y="0"/>
                </a:moveTo>
                <a:lnTo>
                  <a:pt x="3559172" y="0"/>
                </a:lnTo>
                <a:lnTo>
                  <a:pt x="3559171" y="0"/>
                </a:lnTo>
                <a:cubicBezTo>
                  <a:pt x="3631943" y="0"/>
                  <a:pt x="3690937" y="58993"/>
                  <a:pt x="3690937" y="131765"/>
                </a:cubicBezTo>
                <a:lnTo>
                  <a:pt x="3690937" y="790575"/>
                </a:lnTo>
                <a:lnTo>
                  <a:pt x="0" y="790575"/>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11267" name="CustomShape 2">
            <a:extLst>
              <a:ext uri="{FF2B5EF4-FFF2-40B4-BE49-F238E27FC236}">
                <a16:creationId xmlns:a16="http://schemas.microsoft.com/office/drawing/2014/main" id="{DF2DFBFA-C848-4F08-9BAA-119FC7A409CE}"/>
              </a:ext>
            </a:extLst>
          </p:cNvPr>
          <p:cNvSpPr>
            <a:spLocks noChangeArrowheads="1"/>
          </p:cNvSpPr>
          <p:nvPr/>
        </p:nvSpPr>
        <p:spPr bwMode="auto">
          <a:xfrm>
            <a:off x="8243888" y="6572250"/>
            <a:ext cx="7874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0"/>
              </a:spcBef>
              <a:buFontTx/>
              <a:buNone/>
            </a:pPr>
            <a:r>
              <a:rPr lang="es-ES" altLang="es-ES" sz="600">
                <a:solidFill>
                  <a:srgbClr val="FFFFFF"/>
                </a:solidFill>
              </a:rPr>
              <a:t> © grupo edebé</a:t>
            </a:r>
            <a:endParaRPr lang="es-ES" altLang="es-ES" sz="1800"/>
          </a:p>
        </p:txBody>
      </p:sp>
      <p:sp>
        <p:nvSpPr>
          <p:cNvPr id="11268" name="CustomShape 3">
            <a:extLst>
              <a:ext uri="{FF2B5EF4-FFF2-40B4-BE49-F238E27FC236}">
                <a16:creationId xmlns:a16="http://schemas.microsoft.com/office/drawing/2014/main" id="{9D3EB4CB-4296-4492-B48D-0C9F5343D0FB}"/>
              </a:ext>
            </a:extLst>
          </p:cNvPr>
          <p:cNvSpPr>
            <a:spLocks noChangeArrowheads="1"/>
          </p:cNvSpPr>
          <p:nvPr/>
        </p:nvSpPr>
        <p:spPr bwMode="auto">
          <a:xfrm>
            <a:off x="6443663" y="6523038"/>
            <a:ext cx="1074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FontTx/>
              <a:buNone/>
            </a:pPr>
            <a:r>
              <a:rPr lang="es-ES" altLang="es-ES" sz="1400" b="1">
                <a:solidFill>
                  <a:srgbClr val="FFFFFF"/>
                </a:solidFill>
              </a:rPr>
              <a:t>edebé</a:t>
            </a:r>
            <a:endParaRPr lang="es-ES" altLang="es-ES" sz="1800"/>
          </a:p>
        </p:txBody>
      </p:sp>
      <p:pic>
        <p:nvPicPr>
          <p:cNvPr id="11269" name="Picture 15">
            <a:extLst>
              <a:ext uri="{FF2B5EF4-FFF2-40B4-BE49-F238E27FC236}">
                <a16:creationId xmlns:a16="http://schemas.microsoft.com/office/drawing/2014/main" id="{CD5FBF42-4FC7-4817-8C02-D1C0B7492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524625"/>
            <a:ext cx="211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CustomShape 4">
            <a:extLst>
              <a:ext uri="{FF2B5EF4-FFF2-40B4-BE49-F238E27FC236}">
                <a16:creationId xmlns:a16="http://schemas.microsoft.com/office/drawing/2014/main" id="{BD40F626-32F2-464B-9B05-81795333D8CF}"/>
              </a:ext>
            </a:extLst>
          </p:cNvPr>
          <p:cNvSpPr>
            <a:spLocks noChangeArrowheads="1"/>
          </p:cNvSpPr>
          <p:nvPr/>
        </p:nvSpPr>
        <p:spPr bwMode="auto">
          <a:xfrm>
            <a:off x="7102475" y="188913"/>
            <a:ext cx="17938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 altLang="es-ES" sz="1800"/>
          </a:p>
        </p:txBody>
      </p:sp>
      <p:sp>
        <p:nvSpPr>
          <p:cNvPr id="11271" name="CustomShape 5">
            <a:extLst>
              <a:ext uri="{FF2B5EF4-FFF2-40B4-BE49-F238E27FC236}">
                <a16:creationId xmlns:a16="http://schemas.microsoft.com/office/drawing/2014/main" id="{68F8DD43-CF04-44F1-96FA-0CF771C2114D}"/>
              </a:ext>
            </a:extLst>
          </p:cNvPr>
          <p:cNvSpPr>
            <a:spLocks noChangeArrowheads="1"/>
          </p:cNvSpPr>
          <p:nvPr/>
        </p:nvSpPr>
        <p:spPr bwMode="auto">
          <a:xfrm>
            <a:off x="755650" y="6524625"/>
            <a:ext cx="43878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s-ES" altLang="es-ES" sz="1200">
                <a:solidFill>
                  <a:srgbClr val="FFFFFF"/>
                </a:solidFill>
                <a:latin typeface="Trade Gothic LT Std Bold 2" charset="0"/>
              </a:rPr>
              <a:t>Filosofía BACHILLERATO</a:t>
            </a:r>
            <a:endParaRPr lang="es-ES" altLang="es-ES" sz="1800"/>
          </a:p>
        </p:txBody>
      </p:sp>
      <p:sp>
        <p:nvSpPr>
          <p:cNvPr id="11272" name="CustomShape 6">
            <a:extLst>
              <a:ext uri="{FF2B5EF4-FFF2-40B4-BE49-F238E27FC236}">
                <a16:creationId xmlns:a16="http://schemas.microsoft.com/office/drawing/2014/main" id="{C1964C40-D312-465B-B28A-BFBFB8ADC014}"/>
              </a:ext>
            </a:extLst>
          </p:cNvPr>
          <p:cNvSpPr>
            <a:spLocks noChangeArrowheads="1"/>
          </p:cNvSpPr>
          <p:nvPr/>
        </p:nvSpPr>
        <p:spPr bwMode="auto">
          <a:xfrm>
            <a:off x="144463" y="180975"/>
            <a:ext cx="698341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FontTx/>
              <a:buNone/>
            </a:pPr>
            <a:r>
              <a:rPr lang="es-ES" altLang="es-ES" sz="1800">
                <a:solidFill>
                  <a:srgbClr val="000000"/>
                </a:solidFill>
              </a:rPr>
              <a:t>	</a:t>
            </a:r>
            <a:r>
              <a:rPr lang="es-ES" altLang="es-ES" sz="2500" b="1">
                <a:solidFill>
                  <a:srgbClr val="000000"/>
                </a:solidFill>
                <a:latin typeface="Trade Gothic LT Std" charset="0"/>
              </a:rPr>
              <a:t>3. Platón (428 ó 427 – 347 a. C.). Vida</a:t>
            </a:r>
            <a:endParaRPr lang="es-ES" altLang="es-ES" sz="1800"/>
          </a:p>
        </p:txBody>
      </p:sp>
      <p:sp>
        <p:nvSpPr>
          <p:cNvPr id="11273" name="CustomShape 7">
            <a:extLst>
              <a:ext uri="{FF2B5EF4-FFF2-40B4-BE49-F238E27FC236}">
                <a16:creationId xmlns:a16="http://schemas.microsoft.com/office/drawing/2014/main" id="{37CEDE9A-A689-4C86-8C56-08A511252721}"/>
              </a:ext>
            </a:extLst>
          </p:cNvPr>
          <p:cNvSpPr>
            <a:spLocks noChangeArrowheads="1"/>
          </p:cNvSpPr>
          <p:nvPr/>
        </p:nvSpPr>
        <p:spPr bwMode="auto">
          <a:xfrm>
            <a:off x="395288" y="1077913"/>
            <a:ext cx="2662237" cy="574675"/>
          </a:xfrm>
          <a:prstGeom prst="roundRect">
            <a:avLst>
              <a:gd name="adj" fmla="val 16667"/>
            </a:avLst>
          </a:prstGeom>
          <a:solidFill>
            <a:srgbClr val="5F1942"/>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spcBef>
                <a:spcPct val="0"/>
              </a:spcBef>
              <a:buFontTx/>
              <a:buNone/>
            </a:pPr>
            <a:r>
              <a:rPr lang="es-ES" altLang="es-ES" sz="1800">
                <a:solidFill>
                  <a:srgbClr val="FFFFFF"/>
                </a:solidFill>
                <a:latin typeface="Trade Gothic LT Std" charset="0"/>
              </a:rPr>
              <a:t>3.1. Contexto vital</a:t>
            </a:r>
            <a:endParaRPr lang="es-ES" altLang="es-ES" sz="1800"/>
          </a:p>
        </p:txBody>
      </p:sp>
      <p:sp>
        <p:nvSpPr>
          <p:cNvPr id="11274" name="CustomShape 8">
            <a:extLst>
              <a:ext uri="{FF2B5EF4-FFF2-40B4-BE49-F238E27FC236}">
                <a16:creationId xmlns:a16="http://schemas.microsoft.com/office/drawing/2014/main" id="{DBB44E84-7B1F-4616-A3EF-44A46B173D56}"/>
              </a:ext>
            </a:extLst>
          </p:cNvPr>
          <p:cNvSpPr>
            <a:spLocks noChangeArrowheads="1"/>
          </p:cNvSpPr>
          <p:nvPr/>
        </p:nvSpPr>
        <p:spPr bwMode="auto">
          <a:xfrm>
            <a:off x="242888" y="1738313"/>
            <a:ext cx="4159250" cy="755650"/>
          </a:xfrm>
          <a:prstGeom prst="rect">
            <a:avLst/>
          </a:prstGeom>
          <a:solidFill>
            <a:srgbClr val="5F1942">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spcBef>
                <a:spcPct val="0"/>
              </a:spcBef>
              <a:buFontTx/>
              <a:buNone/>
            </a:pPr>
            <a:r>
              <a:rPr lang="es-ES" altLang="es-ES" sz="1300">
                <a:solidFill>
                  <a:srgbClr val="000000"/>
                </a:solidFill>
                <a:latin typeface="Trade Gothic LT Std" charset="0"/>
              </a:rPr>
              <a:t>Platón hereda de Sócrates nociones como la </a:t>
            </a:r>
            <a:r>
              <a:rPr lang="es-ES" altLang="es-ES" sz="1300" b="1">
                <a:solidFill>
                  <a:srgbClr val="000000"/>
                </a:solidFill>
                <a:latin typeface="Trade Gothic LT Std" charset="0"/>
              </a:rPr>
              <a:t>inmortalidad del alma </a:t>
            </a:r>
            <a:r>
              <a:rPr lang="es-ES" altLang="es-ES" sz="1300">
                <a:solidFill>
                  <a:srgbClr val="000000"/>
                </a:solidFill>
                <a:latin typeface="Trade Gothic LT Std" charset="0"/>
              </a:rPr>
              <a:t>o el empleo del </a:t>
            </a:r>
            <a:r>
              <a:rPr lang="es-ES" altLang="es-ES" sz="1300" b="1">
                <a:solidFill>
                  <a:srgbClr val="000000"/>
                </a:solidFill>
                <a:latin typeface="Trade Gothic LT Std" charset="0"/>
              </a:rPr>
              <a:t>diálogo</a:t>
            </a:r>
            <a:r>
              <a:rPr lang="es-ES" altLang="es-ES" sz="1300">
                <a:solidFill>
                  <a:srgbClr val="000000"/>
                </a:solidFill>
                <a:latin typeface="Trade Gothic LT Std" charset="0"/>
              </a:rPr>
              <a:t>, el hacer surgir </a:t>
            </a:r>
            <a:r>
              <a:rPr lang="es-ES" altLang="es-ES" sz="1300" b="1">
                <a:solidFill>
                  <a:srgbClr val="000000"/>
                </a:solidFill>
                <a:latin typeface="Trade Gothic LT Std" charset="0"/>
              </a:rPr>
              <a:t>la verdad </a:t>
            </a:r>
            <a:r>
              <a:rPr lang="es-ES" altLang="es-ES" sz="1300">
                <a:solidFill>
                  <a:srgbClr val="000000"/>
                </a:solidFill>
                <a:latin typeface="Trade Gothic LT Std" charset="0"/>
              </a:rPr>
              <a:t>con la mutua interacción.</a:t>
            </a:r>
            <a:endParaRPr lang="es-ES" altLang="es-ES" sz="1800"/>
          </a:p>
        </p:txBody>
      </p:sp>
      <p:sp>
        <p:nvSpPr>
          <p:cNvPr id="11275" name="CustomShape 9">
            <a:extLst>
              <a:ext uri="{FF2B5EF4-FFF2-40B4-BE49-F238E27FC236}">
                <a16:creationId xmlns:a16="http://schemas.microsoft.com/office/drawing/2014/main" id="{9DB81689-2ADE-471E-BE5A-42920A0340B1}"/>
              </a:ext>
            </a:extLst>
          </p:cNvPr>
          <p:cNvSpPr>
            <a:spLocks noChangeArrowheads="1"/>
          </p:cNvSpPr>
          <p:nvPr/>
        </p:nvSpPr>
        <p:spPr bwMode="auto">
          <a:xfrm>
            <a:off x="288925" y="2563813"/>
            <a:ext cx="402748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spcBef>
                <a:spcPct val="0"/>
              </a:spcBef>
              <a:buFontTx/>
              <a:buNone/>
            </a:pPr>
            <a:r>
              <a:rPr lang="es-ES" altLang="es-ES" sz="1300">
                <a:solidFill>
                  <a:srgbClr val="000000"/>
                </a:solidFill>
                <a:latin typeface="Trade Gothic LT Std" charset="0"/>
              </a:rPr>
              <a:t>La </a:t>
            </a:r>
            <a:r>
              <a:rPr lang="es-ES" altLang="es-ES" sz="1600" b="1">
                <a:solidFill>
                  <a:srgbClr val="C00000"/>
                </a:solidFill>
                <a:latin typeface="Trade Gothic LT Std" charset="0"/>
              </a:rPr>
              <a:t>bibliografía</a:t>
            </a:r>
            <a:r>
              <a:rPr lang="es-ES" altLang="es-ES" sz="1300">
                <a:solidFill>
                  <a:srgbClr val="000000"/>
                </a:solidFill>
                <a:latin typeface="Trade Gothic LT Std" charset="0"/>
              </a:rPr>
              <a:t> de Platón se puede dividir en:</a:t>
            </a:r>
            <a:endParaRPr lang="es-ES" altLang="es-ES" sz="1800"/>
          </a:p>
          <a:p>
            <a:pPr algn="just" eaLnBrk="1" hangingPunct="1">
              <a:lnSpc>
                <a:spcPct val="110000"/>
              </a:lnSpc>
              <a:spcBef>
                <a:spcPct val="0"/>
              </a:spcBef>
              <a:buFontTx/>
              <a:buNone/>
            </a:pPr>
            <a:r>
              <a:rPr lang="es-ES" altLang="es-ES" sz="1300" b="1">
                <a:solidFill>
                  <a:srgbClr val="000000"/>
                </a:solidFill>
                <a:latin typeface="Trade Gothic LT Std" charset="0"/>
              </a:rPr>
              <a:t>·</a:t>
            </a:r>
            <a:r>
              <a:rPr lang="es-ES" altLang="es-ES" sz="1300" u="sng">
                <a:solidFill>
                  <a:srgbClr val="000000"/>
                </a:solidFill>
                <a:latin typeface="Trade Gothic LT Std" charset="0"/>
              </a:rPr>
              <a:t>Período de </a:t>
            </a:r>
            <a:r>
              <a:rPr lang="es-ES" altLang="es-ES" sz="1300" i="1" u="sng">
                <a:solidFill>
                  <a:srgbClr val="000000"/>
                </a:solidFill>
                <a:latin typeface="Trade Gothic LT Std" charset="0"/>
              </a:rPr>
              <a:t>juventud</a:t>
            </a:r>
            <a:r>
              <a:rPr lang="es-ES" altLang="es-ES" sz="1300" u="sng">
                <a:solidFill>
                  <a:srgbClr val="000000"/>
                </a:solidFill>
                <a:latin typeface="Trade Gothic LT Std" charset="0"/>
              </a:rPr>
              <a:t> </a:t>
            </a:r>
            <a:r>
              <a:rPr lang="es-ES" altLang="es-ES" sz="1300">
                <a:solidFill>
                  <a:srgbClr val="000000"/>
                </a:solidFill>
                <a:latin typeface="Trade Gothic LT Std" charset="0"/>
              </a:rPr>
              <a:t>o socrático (aún muy influenciado por su maestro): </a:t>
            </a:r>
            <a:r>
              <a:rPr lang="es-ES" altLang="es-ES" sz="1300" i="1">
                <a:solidFill>
                  <a:srgbClr val="000000"/>
                </a:solidFill>
                <a:latin typeface="Trade Gothic LT Std" charset="0"/>
              </a:rPr>
              <a:t>Apología de Sócrates, Protágoras, Eutifrón</a:t>
            </a:r>
            <a:r>
              <a:rPr lang="es-ES" altLang="es-ES" sz="1300">
                <a:solidFill>
                  <a:srgbClr val="000000"/>
                </a:solidFill>
                <a:latin typeface="Trade Gothic LT Std" charset="0"/>
              </a:rPr>
              <a:t>...</a:t>
            </a:r>
            <a:endParaRPr lang="es-ES" altLang="es-ES" sz="1800"/>
          </a:p>
          <a:p>
            <a:pPr algn="just" eaLnBrk="1" hangingPunct="1">
              <a:lnSpc>
                <a:spcPct val="110000"/>
              </a:lnSpc>
              <a:spcBef>
                <a:spcPct val="0"/>
              </a:spcBef>
              <a:buFontTx/>
              <a:buNone/>
            </a:pPr>
            <a:r>
              <a:rPr lang="es-ES" altLang="es-ES" sz="1300" b="1">
                <a:solidFill>
                  <a:srgbClr val="000000"/>
                </a:solidFill>
                <a:latin typeface="Trade Gothic LT Std" charset="0"/>
              </a:rPr>
              <a:t>·</a:t>
            </a:r>
            <a:r>
              <a:rPr lang="es-ES" altLang="es-ES" sz="1300" u="sng">
                <a:solidFill>
                  <a:srgbClr val="000000"/>
                </a:solidFill>
                <a:latin typeface="Trade Gothic LT Std" charset="0"/>
              </a:rPr>
              <a:t>Período de </a:t>
            </a:r>
            <a:r>
              <a:rPr lang="es-ES" altLang="es-ES" sz="1300" i="1" u="sng">
                <a:solidFill>
                  <a:srgbClr val="000000"/>
                </a:solidFill>
                <a:latin typeface="Trade Gothic LT Std" charset="0"/>
              </a:rPr>
              <a:t>transición</a:t>
            </a:r>
            <a:r>
              <a:rPr lang="es-ES" altLang="es-ES" sz="1300">
                <a:solidFill>
                  <a:srgbClr val="000000"/>
                </a:solidFill>
                <a:latin typeface="Trade Gothic LT Std" charset="0"/>
              </a:rPr>
              <a:t>: </a:t>
            </a:r>
            <a:r>
              <a:rPr lang="es-ES" altLang="es-ES" sz="1300" i="1">
                <a:solidFill>
                  <a:srgbClr val="000000"/>
                </a:solidFill>
                <a:latin typeface="Trade Gothic LT Std" charset="0"/>
              </a:rPr>
              <a:t>Gorgias, Menón, Crátilo</a:t>
            </a:r>
            <a:r>
              <a:rPr lang="es-ES" altLang="es-ES" sz="1300">
                <a:solidFill>
                  <a:srgbClr val="000000"/>
                </a:solidFill>
                <a:latin typeface="Trade Gothic LT Std" charset="0"/>
              </a:rPr>
              <a:t>...</a:t>
            </a:r>
            <a:endParaRPr lang="es-ES" altLang="es-ES" sz="1800"/>
          </a:p>
          <a:p>
            <a:pPr algn="just" eaLnBrk="1" hangingPunct="1">
              <a:lnSpc>
                <a:spcPct val="110000"/>
              </a:lnSpc>
              <a:spcBef>
                <a:spcPct val="0"/>
              </a:spcBef>
              <a:buFontTx/>
              <a:buNone/>
            </a:pPr>
            <a:r>
              <a:rPr lang="es-ES" altLang="es-ES" sz="1300" b="1">
                <a:solidFill>
                  <a:srgbClr val="000000"/>
                </a:solidFill>
                <a:latin typeface="Trade Gothic LT Std" charset="0"/>
              </a:rPr>
              <a:t>·</a:t>
            </a:r>
            <a:r>
              <a:rPr lang="es-ES" altLang="es-ES" sz="1300" u="sng">
                <a:solidFill>
                  <a:srgbClr val="000000"/>
                </a:solidFill>
                <a:latin typeface="Trade Gothic LT Std" charset="0"/>
              </a:rPr>
              <a:t>Período de </a:t>
            </a:r>
            <a:r>
              <a:rPr lang="es-ES" altLang="es-ES" sz="1300" i="1" u="sng">
                <a:solidFill>
                  <a:srgbClr val="000000"/>
                </a:solidFill>
                <a:latin typeface="Trade Gothic LT Std" charset="0"/>
              </a:rPr>
              <a:t>madurez</a:t>
            </a:r>
            <a:r>
              <a:rPr lang="es-ES" altLang="es-ES" sz="1300" u="sng">
                <a:solidFill>
                  <a:srgbClr val="000000"/>
                </a:solidFill>
                <a:latin typeface="Trade Gothic LT Std" charset="0"/>
              </a:rPr>
              <a:t> </a:t>
            </a:r>
            <a:r>
              <a:rPr lang="es-ES" altLang="es-ES" sz="1300">
                <a:solidFill>
                  <a:srgbClr val="000000"/>
                </a:solidFill>
                <a:latin typeface="Trade Gothic LT Std" charset="0"/>
              </a:rPr>
              <a:t>(obras donde desarrolla gran parte de sus teorías): </a:t>
            </a:r>
            <a:r>
              <a:rPr lang="es-ES" altLang="es-ES" sz="1300" i="1">
                <a:solidFill>
                  <a:srgbClr val="000000"/>
                </a:solidFill>
                <a:latin typeface="Trade Gothic LT Std" charset="0"/>
              </a:rPr>
              <a:t>El Banquete, Fedón, Fedro, La República</a:t>
            </a:r>
            <a:r>
              <a:rPr lang="es-ES" altLang="es-ES" sz="1300">
                <a:solidFill>
                  <a:srgbClr val="000000"/>
                </a:solidFill>
                <a:latin typeface="Trade Gothic LT Std" charset="0"/>
              </a:rPr>
              <a:t>...</a:t>
            </a:r>
            <a:endParaRPr lang="es-ES" altLang="es-ES" sz="1800"/>
          </a:p>
          <a:p>
            <a:pPr algn="just" eaLnBrk="1" hangingPunct="1">
              <a:lnSpc>
                <a:spcPct val="110000"/>
              </a:lnSpc>
              <a:spcBef>
                <a:spcPct val="0"/>
              </a:spcBef>
              <a:buFontTx/>
              <a:buNone/>
            </a:pPr>
            <a:r>
              <a:rPr lang="es-ES" altLang="es-ES" sz="1300" b="1">
                <a:solidFill>
                  <a:srgbClr val="000000"/>
                </a:solidFill>
                <a:latin typeface="Trade Gothic LT Std" charset="0"/>
              </a:rPr>
              <a:t>·</a:t>
            </a:r>
            <a:r>
              <a:rPr lang="es-ES" altLang="es-ES" sz="1300" u="sng">
                <a:solidFill>
                  <a:srgbClr val="000000"/>
                </a:solidFill>
                <a:latin typeface="Trade Gothic LT Std" charset="0"/>
              </a:rPr>
              <a:t>Período de </a:t>
            </a:r>
            <a:r>
              <a:rPr lang="es-ES" altLang="es-ES" sz="1300" i="1" u="sng">
                <a:solidFill>
                  <a:srgbClr val="000000"/>
                </a:solidFill>
                <a:latin typeface="Trade Gothic LT Std" charset="0"/>
              </a:rPr>
              <a:t>vejez</a:t>
            </a:r>
            <a:r>
              <a:rPr lang="es-ES" altLang="es-ES" sz="1300" u="sng">
                <a:solidFill>
                  <a:srgbClr val="000000"/>
                </a:solidFill>
                <a:latin typeface="Trade Gothic LT Std" charset="0"/>
              </a:rPr>
              <a:t> </a:t>
            </a:r>
            <a:r>
              <a:rPr lang="es-ES" altLang="es-ES" sz="1300">
                <a:solidFill>
                  <a:srgbClr val="000000"/>
                </a:solidFill>
                <a:latin typeface="Trade Gothic LT Std" charset="0"/>
              </a:rPr>
              <a:t>(crítico): </a:t>
            </a:r>
            <a:r>
              <a:rPr lang="es-ES" altLang="es-ES" sz="1300" i="1">
                <a:solidFill>
                  <a:srgbClr val="000000"/>
                </a:solidFill>
                <a:latin typeface="Trade Gothic LT Std" charset="0"/>
              </a:rPr>
              <a:t>Teeteto, Parménides</a:t>
            </a:r>
            <a:r>
              <a:rPr lang="es-ES" altLang="es-ES" sz="1300">
                <a:solidFill>
                  <a:srgbClr val="000000"/>
                </a:solidFill>
                <a:latin typeface="Trade Gothic LT Std" charset="0"/>
              </a:rPr>
              <a:t>...</a:t>
            </a:r>
            <a:endParaRPr lang="es-ES" altLang="es-ES" sz="1800"/>
          </a:p>
        </p:txBody>
      </p:sp>
      <p:sp>
        <p:nvSpPr>
          <p:cNvPr id="10254" name="CustomShape 10">
            <a:extLst>
              <a:ext uri="{FF2B5EF4-FFF2-40B4-BE49-F238E27FC236}">
                <a16:creationId xmlns:a16="http://schemas.microsoft.com/office/drawing/2014/main" id="{0DA24B09-9AE5-6A47-9526-D40A585E1EEC}"/>
              </a:ext>
            </a:extLst>
          </p:cNvPr>
          <p:cNvSpPr>
            <a:spLocks noChangeArrowheads="1"/>
          </p:cNvSpPr>
          <p:nvPr/>
        </p:nvSpPr>
        <p:spPr bwMode="auto">
          <a:xfrm>
            <a:off x="201613" y="4600575"/>
            <a:ext cx="4211637" cy="2135188"/>
          </a:xfrm>
          <a:prstGeom prst="rect">
            <a:avLst/>
          </a:prstGeom>
          <a:solidFill>
            <a:schemeClr val="accent2">
              <a:lumMod val="60000"/>
              <a:lumOff val="40000"/>
              <a:alpha val="30980"/>
            </a:schemeClr>
          </a:solidFill>
          <a:ln>
            <a:noFill/>
          </a:ln>
        </p:spPr>
        <p:txBody>
          <a:bodyPr lIns="90000" tIns="45000" rIns="90000" bIns="45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defRPr/>
            </a:pPr>
            <a:r>
              <a:rPr lang="es-ES" altLang="es-ES" sz="1300" dirty="0">
                <a:solidFill>
                  <a:srgbClr val="000000"/>
                </a:solidFill>
                <a:latin typeface="Trade Gothic LT Std" charset="0"/>
              </a:rPr>
              <a:t>A raíz de la </a:t>
            </a:r>
            <a:r>
              <a:rPr lang="es-ES" altLang="es-ES" sz="1300" b="1" dirty="0">
                <a:solidFill>
                  <a:srgbClr val="C00000"/>
                </a:solidFill>
                <a:latin typeface="Trade Gothic LT Std" charset="0"/>
              </a:rPr>
              <a:t>muerte de su maestro Sócrates y la experiencia de fracaso de la democracia, </a:t>
            </a:r>
            <a:r>
              <a:rPr lang="es-ES" altLang="es-ES" sz="1300" b="1" dirty="0">
                <a:latin typeface="Trade Gothic LT Std" charset="0"/>
              </a:rPr>
              <a:t>Platón</a:t>
            </a:r>
            <a:r>
              <a:rPr lang="es-ES" altLang="es-ES" sz="1300" dirty="0">
                <a:solidFill>
                  <a:srgbClr val="000000"/>
                </a:solidFill>
                <a:latin typeface="Trade Gothic LT Std" charset="0"/>
              </a:rPr>
              <a:t> sufrió una </a:t>
            </a:r>
            <a:r>
              <a:rPr lang="es-ES" altLang="es-ES" sz="1300" u="sng" dirty="0">
                <a:solidFill>
                  <a:srgbClr val="000000"/>
                </a:solidFill>
                <a:latin typeface="Trade Gothic LT Std" charset="0"/>
              </a:rPr>
              <a:t>profunda crisis vital, política y filosófica</a:t>
            </a:r>
            <a:r>
              <a:rPr lang="es-ES" altLang="es-ES" sz="1300" dirty="0">
                <a:solidFill>
                  <a:srgbClr val="000000"/>
                </a:solidFill>
                <a:latin typeface="Trade Gothic LT Std" charset="0"/>
              </a:rPr>
              <a:t>. Redactó el juicio a Sócrates en el que fue condenado a muerte (</a:t>
            </a:r>
            <a:r>
              <a:rPr lang="es-ES" altLang="es-ES" sz="1300" i="1" dirty="0">
                <a:solidFill>
                  <a:srgbClr val="000000"/>
                </a:solidFill>
                <a:latin typeface="Trade Gothic LT Std" charset="0"/>
              </a:rPr>
              <a:t>Apología de Sócrates</a:t>
            </a:r>
            <a:r>
              <a:rPr lang="es-ES" altLang="es-ES" sz="1300" dirty="0">
                <a:solidFill>
                  <a:srgbClr val="000000"/>
                </a:solidFill>
                <a:latin typeface="Trade Gothic LT Std" charset="0"/>
              </a:rPr>
              <a:t>) y realizó varios viajes, entre ellos uno a Sicilia. Allí conoció a la comunidad </a:t>
            </a:r>
            <a:r>
              <a:rPr lang="es-ES" altLang="es-ES" sz="1300" b="1" dirty="0">
                <a:solidFill>
                  <a:srgbClr val="000000"/>
                </a:solidFill>
                <a:latin typeface="Trade Gothic LT Std" charset="0"/>
              </a:rPr>
              <a:t>pitagórica</a:t>
            </a:r>
            <a:r>
              <a:rPr lang="es-ES" altLang="es-ES" sz="1300" dirty="0">
                <a:solidFill>
                  <a:srgbClr val="000000"/>
                </a:solidFill>
                <a:latin typeface="Trade Gothic LT Std" charset="0"/>
              </a:rPr>
              <a:t>, de quienes heredó ideas acerca de la inmortalidad y transmigración del alma y la explicación del mundo sensible a través de las matemáticas.</a:t>
            </a:r>
            <a:endParaRPr lang="es-ES" altLang="es-ES" sz="1800" dirty="0"/>
          </a:p>
        </p:txBody>
      </p:sp>
      <p:sp>
        <p:nvSpPr>
          <p:cNvPr id="11277" name="CustomShape 11">
            <a:extLst>
              <a:ext uri="{FF2B5EF4-FFF2-40B4-BE49-F238E27FC236}">
                <a16:creationId xmlns:a16="http://schemas.microsoft.com/office/drawing/2014/main" id="{06396794-F5AB-49A1-BB98-8AEDA2FDC318}"/>
              </a:ext>
            </a:extLst>
          </p:cNvPr>
          <p:cNvSpPr>
            <a:spLocks noChangeArrowheads="1"/>
          </p:cNvSpPr>
          <p:nvPr/>
        </p:nvSpPr>
        <p:spPr bwMode="auto">
          <a:xfrm>
            <a:off x="4572000" y="1077913"/>
            <a:ext cx="3959225" cy="574675"/>
          </a:xfrm>
          <a:prstGeom prst="roundRect">
            <a:avLst>
              <a:gd name="adj" fmla="val 16667"/>
            </a:avLst>
          </a:prstGeom>
          <a:solidFill>
            <a:srgbClr val="5F1942"/>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spcBef>
                <a:spcPct val="0"/>
              </a:spcBef>
              <a:buFontTx/>
              <a:buNone/>
            </a:pPr>
            <a:r>
              <a:rPr lang="es-ES" altLang="es-ES" sz="1800">
                <a:solidFill>
                  <a:srgbClr val="FFFFFF"/>
                </a:solidFill>
                <a:latin typeface="Trade Gothic LT Std" charset="0"/>
              </a:rPr>
              <a:t>3.2. La Academia</a:t>
            </a:r>
            <a:endParaRPr lang="es-ES" altLang="es-ES" sz="2400"/>
          </a:p>
        </p:txBody>
      </p:sp>
      <p:sp>
        <p:nvSpPr>
          <p:cNvPr id="11278" name="CustomShape 12">
            <a:extLst>
              <a:ext uri="{FF2B5EF4-FFF2-40B4-BE49-F238E27FC236}">
                <a16:creationId xmlns:a16="http://schemas.microsoft.com/office/drawing/2014/main" id="{C0AFC79C-F193-4EC0-9D80-AEDD9D5B6930}"/>
              </a:ext>
            </a:extLst>
          </p:cNvPr>
          <p:cNvSpPr>
            <a:spLocks noChangeArrowheads="1"/>
          </p:cNvSpPr>
          <p:nvPr/>
        </p:nvSpPr>
        <p:spPr bwMode="auto">
          <a:xfrm>
            <a:off x="4659313" y="2012950"/>
            <a:ext cx="388461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marL="2857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spcBef>
                <a:spcPct val="0"/>
              </a:spcBef>
            </a:pPr>
            <a:r>
              <a:rPr lang="es-ES" altLang="es-ES" sz="1300">
                <a:solidFill>
                  <a:srgbClr val="000000"/>
                </a:solidFill>
                <a:latin typeface="Trade Gothic LT Std" charset="0"/>
              </a:rPr>
              <a:t>De regreso a Atenas Platón funda la Academia, el </a:t>
            </a:r>
            <a:r>
              <a:rPr lang="es-ES" altLang="es-ES" sz="1300" b="1">
                <a:solidFill>
                  <a:srgbClr val="C00000"/>
                </a:solidFill>
                <a:latin typeface="Trade Gothic LT Std" charset="0"/>
              </a:rPr>
              <a:t>centro intelectual de la polis</a:t>
            </a:r>
            <a:r>
              <a:rPr lang="es-ES" altLang="es-ES" sz="1300">
                <a:solidFill>
                  <a:srgbClr val="000000"/>
                </a:solidFill>
                <a:latin typeface="Trade Gothic LT Std" charset="0"/>
              </a:rPr>
              <a:t>, muy influenciado por lo aprendido de los pitagóricos en sus viajes pero con la diferencia de la libertad intelectual que reinaba en esta escuela. </a:t>
            </a:r>
          </a:p>
          <a:p>
            <a:pPr algn="just" eaLnBrk="1" hangingPunct="1">
              <a:lnSpc>
                <a:spcPct val="110000"/>
              </a:lnSpc>
              <a:spcBef>
                <a:spcPct val="0"/>
              </a:spcBef>
            </a:pPr>
            <a:r>
              <a:rPr lang="es-ES" altLang="es-ES" sz="1300">
                <a:solidFill>
                  <a:srgbClr val="000000"/>
                </a:solidFill>
                <a:latin typeface="Trade Gothic LT Std" charset="0"/>
              </a:rPr>
              <a:t>De Sócrates, naturalmente, Platón también heredó el carácter antitético con respecto a los sofistas: en la Academia </a:t>
            </a:r>
            <a:r>
              <a:rPr lang="es-ES" altLang="es-ES" sz="1300" b="1">
                <a:solidFill>
                  <a:srgbClr val="C00000"/>
                </a:solidFill>
                <a:latin typeface="Trade Gothic LT Std" charset="0"/>
              </a:rPr>
              <a:t>no se enseñaba en función del arte de convencer, sino que era un lugar para el verdadero conocimiento</a:t>
            </a:r>
            <a:r>
              <a:rPr lang="es-ES" altLang="es-ES" sz="1300">
                <a:solidFill>
                  <a:srgbClr val="000000"/>
                </a:solidFill>
                <a:latin typeface="Trade Gothic LT Std" charset="0"/>
              </a:rPr>
              <a:t>: música, matemáticas, filosofía, incluso astronomía y gimnasia.</a:t>
            </a:r>
            <a:endParaRPr lang="es-ES" altLang="es-ES" sz="1800"/>
          </a:p>
          <a:p>
            <a:pPr algn="just" eaLnBrk="1" hangingPunct="1">
              <a:lnSpc>
                <a:spcPct val="110000"/>
              </a:lnSpc>
              <a:spcBef>
                <a:spcPct val="0"/>
              </a:spcBef>
            </a:pPr>
            <a:r>
              <a:rPr lang="es-ES" altLang="es-ES" sz="1300">
                <a:solidFill>
                  <a:srgbClr val="000000"/>
                </a:solidFill>
                <a:latin typeface="Trade Gothic LT Std" charset="0"/>
              </a:rPr>
              <a:t>Era una etapa de paz en Atenas que permitió a Platón desarrollar sus teorías hacia la </a:t>
            </a:r>
            <a:r>
              <a:rPr lang="es-ES" altLang="es-ES" sz="1300" b="1">
                <a:solidFill>
                  <a:srgbClr val="C00000"/>
                </a:solidFill>
                <a:latin typeface="Trade Gothic LT Std" charset="0"/>
              </a:rPr>
              <a:t>demostración de la posibilidad de alcanzar el conocimiento de la verdad absoluta</a:t>
            </a:r>
            <a:r>
              <a:rPr lang="es-ES" altLang="es-ES" sz="1300">
                <a:solidFill>
                  <a:srgbClr val="000000"/>
                </a:solidFill>
                <a:latin typeface="Trade Gothic LT Std" charset="0"/>
              </a:rPr>
              <a:t>. </a:t>
            </a:r>
            <a:endParaRPr lang="es-ES" altLang="es-ES" sz="1800"/>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4">
            <a:extLst>
              <a:ext uri="{FF2B5EF4-FFF2-40B4-BE49-F238E27FC236}">
                <a16:creationId xmlns:a16="http://schemas.microsoft.com/office/drawing/2014/main" id="{59293138-064A-D04C-B53B-1DE3EF0E7BBE}"/>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9143980" cy="6856718"/>
          </a:xfrm>
          <a:prstGeom prst="rect">
            <a:avLst/>
          </a:prstGeom>
        </p:spPr>
      </p:pic>
    </p:spTree>
    <p:extLst>
      <p:ext uri="{BB962C8B-B14F-4D97-AF65-F5344CB8AC3E}">
        <p14:creationId xmlns:p14="http://schemas.microsoft.com/office/powerpoint/2010/main" val="285958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D3C1A06-B14F-7741-B458-543EC74C5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 y="1631950"/>
            <a:ext cx="8521700" cy="3594100"/>
          </a:xfrm>
          <a:prstGeom prst="rect">
            <a:avLst/>
          </a:prstGeom>
        </p:spPr>
      </p:pic>
    </p:spTree>
    <p:extLst>
      <p:ext uri="{BB962C8B-B14F-4D97-AF65-F5344CB8AC3E}">
        <p14:creationId xmlns:p14="http://schemas.microsoft.com/office/powerpoint/2010/main" val="332860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dondear rectángulo de esquina sencilla 21">
            <a:extLst>
              <a:ext uri="{FF2B5EF4-FFF2-40B4-BE49-F238E27FC236}">
                <a16:creationId xmlns:a16="http://schemas.microsoft.com/office/drawing/2014/main" id="{010C25F7-6E69-D84F-82D5-7BA15083F5AD}"/>
              </a:ext>
            </a:extLst>
          </p:cNvPr>
          <p:cNvSpPr>
            <a:spLocks noChangeArrowheads="1"/>
          </p:cNvSpPr>
          <p:nvPr/>
        </p:nvSpPr>
        <p:spPr bwMode="auto">
          <a:xfrm rot="10800000">
            <a:off x="6659563" y="1838325"/>
            <a:ext cx="2211387" cy="4398963"/>
          </a:xfrm>
          <a:custGeom>
            <a:avLst/>
            <a:gdLst>
              <a:gd name="T0" fmla="*/ 662228 w 3690937"/>
              <a:gd name="T1" fmla="*/ 0 h 790575"/>
              <a:gd name="T2" fmla="*/ 0 w 3690937"/>
              <a:gd name="T3" fmla="*/ 17763064 h 790575"/>
              <a:gd name="T4" fmla="*/ 662228 w 3690937"/>
              <a:gd name="T5" fmla="*/ 35526066 h 790575"/>
              <a:gd name="T6" fmla="*/ 1324456 w 3690937"/>
              <a:gd name="T7" fmla="*/ 17763064 h 790575"/>
              <a:gd name="T8" fmla="*/ 0 60000 65536"/>
              <a:gd name="T9" fmla="*/ 0 60000 65536"/>
              <a:gd name="T10" fmla="*/ 0 60000 65536"/>
              <a:gd name="T11" fmla="*/ 0 60000 65536"/>
              <a:gd name="T12" fmla="*/ 0 w 3690937"/>
              <a:gd name="T13" fmla="*/ 0 h 790575"/>
              <a:gd name="T14" fmla="*/ 3652345 w 3690937"/>
              <a:gd name="T15" fmla="*/ 790575 h 790575"/>
            </a:gdLst>
            <a:ahLst/>
            <a:cxnLst>
              <a:cxn ang="T8">
                <a:pos x="T0" y="T1"/>
              </a:cxn>
              <a:cxn ang="T9">
                <a:pos x="T2" y="T3"/>
              </a:cxn>
              <a:cxn ang="T10">
                <a:pos x="T4" y="T5"/>
              </a:cxn>
              <a:cxn ang="T11">
                <a:pos x="T6" y="T7"/>
              </a:cxn>
            </a:cxnLst>
            <a:rect l="T12" t="T13" r="T14" b="T15"/>
            <a:pathLst>
              <a:path w="3690937" h="790575">
                <a:moveTo>
                  <a:pt x="0" y="0"/>
                </a:moveTo>
                <a:lnTo>
                  <a:pt x="3559172" y="0"/>
                </a:lnTo>
                <a:lnTo>
                  <a:pt x="3559171" y="0"/>
                </a:lnTo>
                <a:cubicBezTo>
                  <a:pt x="3631943" y="0"/>
                  <a:pt x="3690937" y="58993"/>
                  <a:pt x="3690937" y="131765"/>
                </a:cubicBezTo>
                <a:lnTo>
                  <a:pt x="3690937" y="790575"/>
                </a:lnTo>
                <a:lnTo>
                  <a:pt x="0" y="790575"/>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33" name="Redondear rectángulo de esquina sencilla 21">
            <a:extLst>
              <a:ext uri="{FF2B5EF4-FFF2-40B4-BE49-F238E27FC236}">
                <a16:creationId xmlns:a16="http://schemas.microsoft.com/office/drawing/2014/main" id="{DF36924D-0CCA-E044-8444-5CFD2EE356DA}"/>
              </a:ext>
            </a:extLst>
          </p:cNvPr>
          <p:cNvSpPr>
            <a:spLocks noChangeArrowheads="1"/>
          </p:cNvSpPr>
          <p:nvPr/>
        </p:nvSpPr>
        <p:spPr bwMode="auto">
          <a:xfrm rot="10800000">
            <a:off x="252413" y="1700213"/>
            <a:ext cx="6119812" cy="2246312"/>
          </a:xfrm>
          <a:custGeom>
            <a:avLst/>
            <a:gdLst>
              <a:gd name="T0" fmla="*/ 5073248 w 3690937"/>
              <a:gd name="T1" fmla="*/ 0 h 790575"/>
              <a:gd name="T2" fmla="*/ 0 w 3690937"/>
              <a:gd name="T3" fmla="*/ 4630152 h 790575"/>
              <a:gd name="T4" fmla="*/ 5073248 w 3690937"/>
              <a:gd name="T5" fmla="*/ 9260289 h 790575"/>
              <a:gd name="T6" fmla="*/ 10146493 w 3690937"/>
              <a:gd name="T7" fmla="*/ 4630152 h 790575"/>
              <a:gd name="T8" fmla="*/ 0 60000 65536"/>
              <a:gd name="T9" fmla="*/ 0 60000 65536"/>
              <a:gd name="T10" fmla="*/ 0 60000 65536"/>
              <a:gd name="T11" fmla="*/ 0 60000 65536"/>
              <a:gd name="T12" fmla="*/ 0 w 3690937"/>
              <a:gd name="T13" fmla="*/ 0 h 790575"/>
              <a:gd name="T14" fmla="*/ 3652344 w 3690937"/>
              <a:gd name="T15" fmla="*/ 790575 h 790575"/>
            </a:gdLst>
            <a:ahLst/>
            <a:cxnLst>
              <a:cxn ang="T8">
                <a:pos x="T0" y="T1"/>
              </a:cxn>
              <a:cxn ang="T9">
                <a:pos x="T2" y="T3"/>
              </a:cxn>
              <a:cxn ang="T10">
                <a:pos x="T4" y="T5"/>
              </a:cxn>
              <a:cxn ang="T11">
                <a:pos x="T6" y="T7"/>
              </a:cxn>
            </a:cxnLst>
            <a:rect l="T12" t="T13" r="T14" b="T15"/>
            <a:pathLst>
              <a:path w="3690937" h="790575">
                <a:moveTo>
                  <a:pt x="0" y="0"/>
                </a:moveTo>
                <a:lnTo>
                  <a:pt x="3559172" y="0"/>
                </a:lnTo>
                <a:lnTo>
                  <a:pt x="3559171" y="0"/>
                </a:lnTo>
                <a:cubicBezTo>
                  <a:pt x="3631943" y="0"/>
                  <a:pt x="3690937" y="58993"/>
                  <a:pt x="3690937" y="131765"/>
                </a:cubicBezTo>
                <a:lnTo>
                  <a:pt x="3690937" y="790575"/>
                </a:lnTo>
                <a:lnTo>
                  <a:pt x="0" y="790575"/>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13315" name="CustomShape 2">
            <a:extLst>
              <a:ext uri="{FF2B5EF4-FFF2-40B4-BE49-F238E27FC236}">
                <a16:creationId xmlns:a16="http://schemas.microsoft.com/office/drawing/2014/main" id="{3088F9A7-59AE-4ED4-AC80-62B4342D89D2}"/>
              </a:ext>
            </a:extLst>
          </p:cNvPr>
          <p:cNvSpPr>
            <a:spLocks noChangeArrowheads="1"/>
          </p:cNvSpPr>
          <p:nvPr/>
        </p:nvSpPr>
        <p:spPr bwMode="auto">
          <a:xfrm>
            <a:off x="8243888" y="6572250"/>
            <a:ext cx="7874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0"/>
              </a:spcBef>
              <a:buFontTx/>
              <a:buNone/>
            </a:pPr>
            <a:r>
              <a:rPr lang="es-ES" altLang="es-ES" sz="600">
                <a:solidFill>
                  <a:srgbClr val="FFFFFF"/>
                </a:solidFill>
              </a:rPr>
              <a:t> © grupo edebé</a:t>
            </a:r>
            <a:endParaRPr lang="es-ES" altLang="es-ES" sz="1800"/>
          </a:p>
        </p:txBody>
      </p:sp>
      <p:sp>
        <p:nvSpPr>
          <p:cNvPr id="13316" name="CustomShape 3">
            <a:extLst>
              <a:ext uri="{FF2B5EF4-FFF2-40B4-BE49-F238E27FC236}">
                <a16:creationId xmlns:a16="http://schemas.microsoft.com/office/drawing/2014/main" id="{13FBF4CC-A286-4563-9EF3-8583525D502C}"/>
              </a:ext>
            </a:extLst>
          </p:cNvPr>
          <p:cNvSpPr>
            <a:spLocks noChangeArrowheads="1"/>
          </p:cNvSpPr>
          <p:nvPr/>
        </p:nvSpPr>
        <p:spPr bwMode="auto">
          <a:xfrm>
            <a:off x="6443663" y="6523038"/>
            <a:ext cx="1074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FontTx/>
              <a:buNone/>
            </a:pPr>
            <a:r>
              <a:rPr lang="es-ES" altLang="es-ES" sz="1400" b="1">
                <a:solidFill>
                  <a:srgbClr val="FFFFFF"/>
                </a:solidFill>
              </a:rPr>
              <a:t>edebé</a:t>
            </a:r>
            <a:endParaRPr lang="es-ES" altLang="es-ES" sz="1800"/>
          </a:p>
        </p:txBody>
      </p:sp>
      <p:sp>
        <p:nvSpPr>
          <p:cNvPr id="13317" name="CustomShape 4">
            <a:extLst>
              <a:ext uri="{FF2B5EF4-FFF2-40B4-BE49-F238E27FC236}">
                <a16:creationId xmlns:a16="http://schemas.microsoft.com/office/drawing/2014/main" id="{A73A02E2-B636-4342-903C-0F225222F702}"/>
              </a:ext>
            </a:extLst>
          </p:cNvPr>
          <p:cNvSpPr>
            <a:spLocks noChangeArrowheads="1"/>
          </p:cNvSpPr>
          <p:nvPr/>
        </p:nvSpPr>
        <p:spPr bwMode="auto">
          <a:xfrm>
            <a:off x="-3565525" y="5445125"/>
            <a:ext cx="428625" cy="427038"/>
          </a:xfrm>
          <a:prstGeom prst="roundRect">
            <a:avLst>
              <a:gd name="adj" fmla="val 16667"/>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 altLang="es-ES" sz="1800"/>
          </a:p>
        </p:txBody>
      </p:sp>
      <p:pic>
        <p:nvPicPr>
          <p:cNvPr id="13318" name="Picture 10">
            <a:extLst>
              <a:ext uri="{FF2B5EF4-FFF2-40B4-BE49-F238E27FC236}">
                <a16:creationId xmlns:a16="http://schemas.microsoft.com/office/drawing/2014/main" id="{3EA9FF27-04A5-458F-8572-B957755AD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5516563"/>
            <a:ext cx="2952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4">
            <a:extLst>
              <a:ext uri="{FF2B5EF4-FFF2-40B4-BE49-F238E27FC236}">
                <a16:creationId xmlns:a16="http://schemas.microsoft.com/office/drawing/2014/main" id="{748E2C2A-5764-46AC-8107-8FFA23312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3789363"/>
            <a:ext cx="10033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5">
            <a:extLst>
              <a:ext uri="{FF2B5EF4-FFF2-40B4-BE49-F238E27FC236}">
                <a16:creationId xmlns:a16="http://schemas.microsoft.com/office/drawing/2014/main" id="{33EB6C04-FC5A-428A-AD25-56038E646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4725988"/>
            <a:ext cx="3349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CustomShape 5">
            <a:extLst>
              <a:ext uri="{FF2B5EF4-FFF2-40B4-BE49-F238E27FC236}">
                <a16:creationId xmlns:a16="http://schemas.microsoft.com/office/drawing/2014/main" id="{97BBA0DC-ECBB-40AE-8BF1-FA176568A341}"/>
              </a:ext>
            </a:extLst>
          </p:cNvPr>
          <p:cNvSpPr>
            <a:spLocks noChangeArrowheads="1"/>
          </p:cNvSpPr>
          <p:nvPr/>
        </p:nvSpPr>
        <p:spPr bwMode="auto">
          <a:xfrm>
            <a:off x="755650" y="4086225"/>
            <a:ext cx="330676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 altLang="es-ES" sz="1800"/>
          </a:p>
        </p:txBody>
      </p:sp>
      <p:sp>
        <p:nvSpPr>
          <p:cNvPr id="13322" name="CustomShape 6">
            <a:extLst>
              <a:ext uri="{FF2B5EF4-FFF2-40B4-BE49-F238E27FC236}">
                <a16:creationId xmlns:a16="http://schemas.microsoft.com/office/drawing/2014/main" id="{4A2D61FF-790B-480B-93B5-9E30F6EA0D22}"/>
              </a:ext>
            </a:extLst>
          </p:cNvPr>
          <p:cNvSpPr>
            <a:spLocks noChangeArrowheads="1"/>
          </p:cNvSpPr>
          <p:nvPr/>
        </p:nvSpPr>
        <p:spPr bwMode="auto">
          <a:xfrm>
            <a:off x="755650" y="6524625"/>
            <a:ext cx="43878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s-ES" altLang="es-ES" sz="1200">
                <a:solidFill>
                  <a:srgbClr val="FFFFFF"/>
                </a:solidFill>
                <a:latin typeface="Trade Gothic LT Std Bold 2" charset="0"/>
              </a:rPr>
              <a:t>Filosofía BACHILLERATO</a:t>
            </a:r>
            <a:endParaRPr lang="es-ES" altLang="es-ES" sz="1800"/>
          </a:p>
        </p:txBody>
      </p:sp>
      <p:sp>
        <p:nvSpPr>
          <p:cNvPr id="13323" name="CustomShape 7">
            <a:extLst>
              <a:ext uri="{FF2B5EF4-FFF2-40B4-BE49-F238E27FC236}">
                <a16:creationId xmlns:a16="http://schemas.microsoft.com/office/drawing/2014/main" id="{46F4450F-A803-4DA7-92AE-5B0BC229A3F0}"/>
              </a:ext>
            </a:extLst>
          </p:cNvPr>
          <p:cNvSpPr>
            <a:spLocks noChangeArrowheads="1"/>
          </p:cNvSpPr>
          <p:nvPr/>
        </p:nvSpPr>
        <p:spPr bwMode="auto">
          <a:xfrm>
            <a:off x="144463" y="180975"/>
            <a:ext cx="60991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FontTx/>
              <a:buNone/>
            </a:pPr>
            <a:r>
              <a:rPr lang="es-ES" altLang="es-ES" sz="1800" dirty="0">
                <a:solidFill>
                  <a:srgbClr val="000000"/>
                </a:solidFill>
              </a:rPr>
              <a:t>	</a:t>
            </a:r>
            <a:r>
              <a:rPr lang="es-ES" altLang="es-ES" sz="2500" b="1" dirty="0">
                <a:solidFill>
                  <a:srgbClr val="000000"/>
                </a:solidFill>
                <a:latin typeface="Trade Gothic LT Std" charset="0"/>
              </a:rPr>
              <a:t>4. </a:t>
            </a:r>
            <a:r>
              <a:rPr lang="es-ES" altLang="es-ES" sz="2500" b="1">
                <a:solidFill>
                  <a:srgbClr val="000000"/>
                </a:solidFill>
                <a:latin typeface="Trade Gothic LT Std" charset="0"/>
              </a:rPr>
              <a:t>Metafísica: La </a:t>
            </a:r>
            <a:r>
              <a:rPr lang="es-ES" altLang="es-ES" sz="2500" b="1" dirty="0">
                <a:solidFill>
                  <a:srgbClr val="000000"/>
                </a:solidFill>
                <a:latin typeface="Trade Gothic LT Std" charset="0"/>
              </a:rPr>
              <a:t>teoría de las ideas</a:t>
            </a:r>
            <a:endParaRPr lang="es-ES" altLang="es-ES" sz="1800" dirty="0"/>
          </a:p>
        </p:txBody>
      </p:sp>
      <p:sp>
        <p:nvSpPr>
          <p:cNvPr id="13324" name="CustomShape 8">
            <a:extLst>
              <a:ext uri="{FF2B5EF4-FFF2-40B4-BE49-F238E27FC236}">
                <a16:creationId xmlns:a16="http://schemas.microsoft.com/office/drawing/2014/main" id="{42FB5F30-4559-4528-82B1-7F3B14B04CC0}"/>
              </a:ext>
            </a:extLst>
          </p:cNvPr>
          <p:cNvSpPr>
            <a:spLocks noChangeArrowheads="1"/>
          </p:cNvSpPr>
          <p:nvPr/>
        </p:nvSpPr>
        <p:spPr bwMode="auto">
          <a:xfrm>
            <a:off x="217488" y="1008063"/>
            <a:ext cx="4926012" cy="647700"/>
          </a:xfrm>
          <a:prstGeom prst="roundRect">
            <a:avLst>
              <a:gd name="adj" fmla="val 16667"/>
            </a:avLst>
          </a:prstGeom>
          <a:solidFill>
            <a:srgbClr val="D4BF22"/>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spcBef>
                <a:spcPct val="0"/>
              </a:spcBef>
              <a:buFontTx/>
              <a:buNone/>
            </a:pPr>
            <a:r>
              <a:rPr lang="es-ES" altLang="es-ES" sz="1400" b="1">
                <a:solidFill>
                  <a:srgbClr val="FFFFFF"/>
                </a:solidFill>
                <a:latin typeface="Trade Gothic LT Std" charset="0"/>
              </a:rPr>
              <a:t>4.1. El mundo de las ideas y el mundo de las cosas</a:t>
            </a:r>
            <a:endParaRPr lang="es-ES" altLang="es-ES" sz="1800"/>
          </a:p>
        </p:txBody>
      </p:sp>
      <p:sp>
        <p:nvSpPr>
          <p:cNvPr id="13325" name="CustomShape 9">
            <a:extLst>
              <a:ext uri="{FF2B5EF4-FFF2-40B4-BE49-F238E27FC236}">
                <a16:creationId xmlns:a16="http://schemas.microsoft.com/office/drawing/2014/main" id="{08BD46C9-9F98-4AFA-AF2E-550C4C145C85}"/>
              </a:ext>
            </a:extLst>
          </p:cNvPr>
          <p:cNvSpPr>
            <a:spLocks noChangeArrowheads="1"/>
          </p:cNvSpPr>
          <p:nvPr/>
        </p:nvSpPr>
        <p:spPr bwMode="auto">
          <a:xfrm>
            <a:off x="257175" y="1709738"/>
            <a:ext cx="615315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400" dirty="0">
                <a:solidFill>
                  <a:srgbClr val="000000"/>
                </a:solidFill>
                <a:latin typeface="Trade Gothic LT Std" charset="0"/>
              </a:rPr>
              <a:t>1</a:t>
            </a:r>
            <a:r>
              <a:rPr lang="es-ES" altLang="es-ES" sz="1400" dirty="0">
                <a:solidFill>
                  <a:srgbClr val="000000"/>
                </a:solidFill>
                <a:highlight>
                  <a:srgbClr val="00FFFF"/>
                </a:highlight>
                <a:latin typeface="Trade Gothic LT Std" charset="0"/>
              </a:rPr>
              <a:t>. INFLUENCIAS</a:t>
            </a:r>
            <a:r>
              <a:rPr lang="es-ES" altLang="es-ES" sz="1400" dirty="0">
                <a:solidFill>
                  <a:srgbClr val="000000"/>
                </a:solidFill>
                <a:latin typeface="Trade Gothic LT Std" charset="0"/>
              </a:rPr>
              <a:t>: Platón toma de </a:t>
            </a:r>
            <a:r>
              <a:rPr lang="es-ES" altLang="es-ES" sz="1400" b="1" dirty="0">
                <a:solidFill>
                  <a:srgbClr val="000000"/>
                </a:solidFill>
                <a:latin typeface="Trade Gothic LT Std" charset="0"/>
              </a:rPr>
              <a:t>Parménides</a:t>
            </a:r>
            <a:r>
              <a:rPr lang="es-ES" altLang="es-ES" sz="1400" dirty="0">
                <a:solidFill>
                  <a:srgbClr val="000000"/>
                </a:solidFill>
                <a:latin typeface="Trade Gothic LT Std" charset="0"/>
              </a:rPr>
              <a:t> la noción de que la auténtica realidad es eterna e inamovible, y de </a:t>
            </a:r>
            <a:r>
              <a:rPr lang="es-ES" altLang="es-ES" sz="1400" b="1" dirty="0">
                <a:solidFill>
                  <a:srgbClr val="000000"/>
                </a:solidFill>
                <a:latin typeface="Trade Gothic LT Std" charset="0"/>
              </a:rPr>
              <a:t>Heráclito</a:t>
            </a:r>
            <a:r>
              <a:rPr lang="es-ES" altLang="es-ES" sz="1400" dirty="0">
                <a:solidFill>
                  <a:srgbClr val="000000"/>
                </a:solidFill>
                <a:latin typeface="Trade Gothic LT Std" charset="0"/>
              </a:rPr>
              <a:t> que </a:t>
            </a:r>
            <a:r>
              <a:rPr lang="ja-JP" altLang="es-ES" sz="1400" dirty="0">
                <a:solidFill>
                  <a:srgbClr val="000000"/>
                </a:solidFill>
                <a:latin typeface="Trade Gothic LT Std" charset="0"/>
              </a:rPr>
              <a:t>“</a:t>
            </a:r>
            <a:r>
              <a:rPr lang="es-ES" altLang="ja-JP" sz="1400" i="1" dirty="0">
                <a:solidFill>
                  <a:srgbClr val="000000"/>
                </a:solidFill>
                <a:latin typeface="Trade Gothic LT Std" charset="0"/>
              </a:rPr>
              <a:t>todo fluye, nada permanece</a:t>
            </a:r>
            <a:r>
              <a:rPr lang="ja-JP" altLang="es-ES" sz="1400" dirty="0">
                <a:solidFill>
                  <a:srgbClr val="000000"/>
                </a:solidFill>
                <a:latin typeface="Trade Gothic LT Std" charset="0"/>
              </a:rPr>
              <a:t>”</a:t>
            </a:r>
            <a:r>
              <a:rPr lang="es-ES" altLang="ja-JP" sz="1400" dirty="0">
                <a:solidFill>
                  <a:srgbClr val="000000"/>
                </a:solidFill>
                <a:latin typeface="Trade Gothic LT Std" charset="0"/>
              </a:rPr>
              <a:t>. 2</a:t>
            </a:r>
            <a:r>
              <a:rPr lang="es-ES" altLang="ja-JP" sz="1400" dirty="0">
                <a:solidFill>
                  <a:srgbClr val="000000"/>
                </a:solidFill>
                <a:highlight>
                  <a:srgbClr val="00FFFF"/>
                </a:highlight>
                <a:latin typeface="Trade Gothic LT Std" charset="0"/>
              </a:rPr>
              <a:t>. SÍNTESIS PLATÓNICA</a:t>
            </a:r>
            <a:r>
              <a:rPr lang="es-ES" altLang="ja-JP" sz="1400" dirty="0">
                <a:solidFill>
                  <a:srgbClr val="000000"/>
                </a:solidFill>
                <a:latin typeface="Trade Gothic LT Std" charset="0"/>
              </a:rPr>
              <a:t>: El mundo de las ideas ofrece una solución conciliadora en este conflicto. Platón propone las </a:t>
            </a:r>
            <a:r>
              <a:rPr lang="es-ES" altLang="ja-JP" sz="1400" b="1" dirty="0">
                <a:solidFill>
                  <a:srgbClr val="000000"/>
                </a:solidFill>
                <a:latin typeface="Trade Gothic LT Std" charset="0"/>
              </a:rPr>
              <a:t>ideas</a:t>
            </a:r>
            <a:r>
              <a:rPr lang="es-ES" altLang="ja-JP" sz="1400" dirty="0">
                <a:solidFill>
                  <a:srgbClr val="000000"/>
                </a:solidFill>
                <a:latin typeface="Trade Gothic LT Std" charset="0"/>
              </a:rPr>
              <a:t> en el sentido de </a:t>
            </a:r>
            <a:r>
              <a:rPr lang="es-ES" altLang="ja-JP" sz="1400" i="1" dirty="0">
                <a:solidFill>
                  <a:srgbClr val="000000"/>
                </a:solidFill>
                <a:latin typeface="Trade Gothic LT Std" charset="0"/>
              </a:rPr>
              <a:t>eidós</a:t>
            </a:r>
            <a:r>
              <a:rPr lang="es-ES" altLang="ja-JP" sz="1400" dirty="0">
                <a:solidFill>
                  <a:srgbClr val="000000"/>
                </a:solidFill>
                <a:latin typeface="Trade Gothic LT Std" charset="0"/>
              </a:rPr>
              <a:t>, </a:t>
            </a:r>
            <a:r>
              <a:rPr lang="ja-JP" altLang="es-ES" sz="1400" dirty="0">
                <a:solidFill>
                  <a:srgbClr val="000000"/>
                </a:solidFill>
                <a:latin typeface="Trade Gothic LT Std" charset="0"/>
              </a:rPr>
              <a:t>“</a:t>
            </a:r>
            <a:r>
              <a:rPr lang="es-ES" altLang="ja-JP" sz="1400" dirty="0">
                <a:solidFill>
                  <a:srgbClr val="000000"/>
                </a:solidFill>
                <a:latin typeface="Trade Gothic LT Std" charset="0"/>
              </a:rPr>
              <a:t>ver con los ojos de la mente</a:t>
            </a:r>
            <a:r>
              <a:rPr lang="ja-JP" altLang="es-ES" sz="1400" dirty="0">
                <a:solidFill>
                  <a:srgbClr val="000000"/>
                </a:solidFill>
                <a:latin typeface="Trade Gothic LT Std" charset="0"/>
              </a:rPr>
              <a:t>”</a:t>
            </a:r>
            <a:r>
              <a:rPr lang="es-ES" altLang="ja-JP" sz="1400" dirty="0">
                <a:solidFill>
                  <a:srgbClr val="000000"/>
                </a:solidFill>
                <a:latin typeface="Trade Gothic LT Std" charset="0"/>
              </a:rPr>
              <a:t>. Es decir, </a:t>
            </a:r>
            <a:r>
              <a:rPr lang="ja-JP" altLang="es-ES" sz="1400" dirty="0">
                <a:solidFill>
                  <a:srgbClr val="000000"/>
                </a:solidFill>
                <a:latin typeface="Trade Gothic LT Std" charset="0"/>
              </a:rPr>
              <a:t>“</a:t>
            </a:r>
            <a:r>
              <a:rPr lang="es-ES" altLang="ja-JP" sz="1400" dirty="0">
                <a:solidFill>
                  <a:srgbClr val="000000"/>
                </a:solidFill>
                <a:latin typeface="Trade Gothic LT Std" charset="0"/>
              </a:rPr>
              <a:t>captar la </a:t>
            </a:r>
            <a:r>
              <a:rPr lang="es-ES" altLang="ja-JP" sz="1400" u="sng" dirty="0">
                <a:solidFill>
                  <a:srgbClr val="000000"/>
                </a:solidFill>
                <a:latin typeface="Trade Gothic LT Std" charset="0"/>
              </a:rPr>
              <a:t>idea</a:t>
            </a:r>
            <a:r>
              <a:rPr lang="es-ES" altLang="ja-JP" sz="1400" dirty="0">
                <a:solidFill>
                  <a:srgbClr val="000000"/>
                </a:solidFill>
                <a:latin typeface="Trade Gothic LT Std" charset="0"/>
              </a:rPr>
              <a:t> de las cosas</a:t>
            </a:r>
            <a:r>
              <a:rPr lang="ja-JP" altLang="es-ES" sz="1400" dirty="0">
                <a:solidFill>
                  <a:srgbClr val="000000"/>
                </a:solidFill>
                <a:latin typeface="Trade Gothic LT Std" charset="0"/>
              </a:rPr>
              <a:t>”</a:t>
            </a:r>
            <a:r>
              <a:rPr lang="es-ES" altLang="ja-JP" sz="1400" dirty="0">
                <a:solidFill>
                  <a:srgbClr val="000000"/>
                </a:solidFill>
                <a:latin typeface="Trade Gothic LT Std" charset="0"/>
              </a:rPr>
              <a:t> es conocer la </a:t>
            </a:r>
            <a:r>
              <a:rPr lang="es-ES" altLang="ja-JP" sz="1400" u="sng" dirty="0">
                <a:solidFill>
                  <a:srgbClr val="000000"/>
                </a:solidFill>
                <a:latin typeface="Trade Gothic LT Std" charset="0"/>
              </a:rPr>
              <a:t>esencia</a:t>
            </a:r>
            <a:r>
              <a:rPr lang="es-ES" altLang="ja-JP" sz="1400" dirty="0">
                <a:solidFill>
                  <a:srgbClr val="000000"/>
                </a:solidFill>
                <a:latin typeface="Trade Gothic LT Std" charset="0"/>
              </a:rPr>
              <a:t> de las cosas, captar lo que tienen en común todos los objetos del mismo tipo. </a:t>
            </a:r>
            <a:endParaRPr lang="es-ES" altLang="ja-JP" sz="1800" dirty="0"/>
          </a:p>
          <a:p>
            <a:pPr algn="just" eaLnBrk="1" hangingPunct="1">
              <a:spcBef>
                <a:spcPct val="0"/>
              </a:spcBef>
              <a:buFontTx/>
              <a:buNone/>
            </a:pPr>
            <a:r>
              <a:rPr lang="es-ES" altLang="es-ES" sz="1400" dirty="0">
                <a:solidFill>
                  <a:srgbClr val="000000"/>
                </a:solidFill>
                <a:latin typeface="Trade Gothic LT Std" charset="0"/>
              </a:rPr>
              <a:t>3</a:t>
            </a:r>
            <a:r>
              <a:rPr lang="es-ES" altLang="es-ES" sz="1400" dirty="0">
                <a:solidFill>
                  <a:srgbClr val="000000"/>
                </a:solidFill>
                <a:highlight>
                  <a:srgbClr val="00FFFF"/>
                </a:highlight>
                <a:latin typeface="Trade Gothic LT Std" charset="0"/>
              </a:rPr>
              <a:t>. RESULTADO</a:t>
            </a:r>
            <a:r>
              <a:rPr lang="es-ES" altLang="es-ES" sz="1400" dirty="0">
                <a:solidFill>
                  <a:srgbClr val="000000"/>
                </a:solidFill>
                <a:latin typeface="Trade Gothic LT Std" charset="0"/>
              </a:rPr>
              <a:t>: Platón propone </a:t>
            </a:r>
            <a:r>
              <a:rPr lang="es-ES" altLang="es-ES" sz="1400" b="1" dirty="0">
                <a:solidFill>
                  <a:srgbClr val="000000"/>
                </a:solidFill>
                <a:latin typeface="Trade Gothic LT Std" charset="0"/>
              </a:rPr>
              <a:t>la existencia de dos mundos</a:t>
            </a:r>
            <a:r>
              <a:rPr lang="es-ES" altLang="es-ES" sz="1400" dirty="0">
                <a:solidFill>
                  <a:srgbClr val="000000"/>
                </a:solidFill>
                <a:latin typeface="Trade Gothic LT Std" charset="0"/>
              </a:rPr>
              <a:t>: el mundo de las ideas (o mundo inteligible) y el mundo de las cosas (o mundo sensible).  </a:t>
            </a:r>
            <a:endParaRPr lang="es-ES" altLang="es-ES" sz="1800" dirty="0"/>
          </a:p>
        </p:txBody>
      </p:sp>
      <p:sp>
        <p:nvSpPr>
          <p:cNvPr id="13326" name="CustomShape 10">
            <a:extLst>
              <a:ext uri="{FF2B5EF4-FFF2-40B4-BE49-F238E27FC236}">
                <a16:creationId xmlns:a16="http://schemas.microsoft.com/office/drawing/2014/main" id="{25C8EE97-1C78-478B-9F75-D7DC55DFEF3D}"/>
              </a:ext>
            </a:extLst>
          </p:cNvPr>
          <p:cNvSpPr>
            <a:spLocks noChangeArrowheads="1"/>
          </p:cNvSpPr>
          <p:nvPr/>
        </p:nvSpPr>
        <p:spPr bwMode="auto">
          <a:xfrm>
            <a:off x="228600" y="4518025"/>
            <a:ext cx="6153150" cy="647700"/>
          </a:xfrm>
          <a:prstGeom prst="rect">
            <a:avLst/>
          </a:prstGeom>
          <a:solidFill>
            <a:srgbClr val="D4BF22">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spcBef>
                <a:spcPct val="0"/>
              </a:spcBef>
              <a:buFontTx/>
              <a:buNone/>
            </a:pPr>
            <a:r>
              <a:rPr lang="es-ES" altLang="es-ES" sz="1200">
                <a:solidFill>
                  <a:srgbClr val="000000"/>
                </a:solidFill>
                <a:latin typeface="Trade Gothic LT Std" charset="0"/>
              </a:rPr>
              <a:t>En su vertiente </a:t>
            </a:r>
            <a:r>
              <a:rPr lang="es-ES" altLang="es-ES" sz="1200" b="1">
                <a:solidFill>
                  <a:srgbClr val="000000"/>
                </a:solidFill>
                <a:latin typeface="Trade Gothic LT Std" charset="0"/>
              </a:rPr>
              <a:t>lógica</a:t>
            </a:r>
            <a:r>
              <a:rPr lang="es-ES" altLang="es-ES" sz="1200">
                <a:solidFill>
                  <a:srgbClr val="000000"/>
                </a:solidFill>
                <a:latin typeface="Trade Gothic LT Std" charset="0"/>
              </a:rPr>
              <a:t> la teoría está diciendo que a partir del conocimiento de los concretos puedo conocer el universal; en su vertiente </a:t>
            </a:r>
            <a:r>
              <a:rPr lang="es-ES" altLang="es-ES" sz="1200" b="1">
                <a:solidFill>
                  <a:srgbClr val="000000"/>
                </a:solidFill>
                <a:latin typeface="Trade Gothic LT Std" charset="0"/>
              </a:rPr>
              <a:t>metafísica</a:t>
            </a:r>
            <a:r>
              <a:rPr lang="es-ES" altLang="es-ES" sz="1200">
                <a:solidFill>
                  <a:srgbClr val="000000"/>
                </a:solidFill>
                <a:latin typeface="Trade Gothic LT Std" charset="0"/>
              </a:rPr>
              <a:t> Platón afirma la existencia real de ese universal ideal.</a:t>
            </a:r>
            <a:endParaRPr lang="es-ES" altLang="es-ES" sz="1200"/>
          </a:p>
        </p:txBody>
      </p:sp>
      <p:sp>
        <p:nvSpPr>
          <p:cNvPr id="13327" name="CustomShape 11">
            <a:extLst>
              <a:ext uri="{FF2B5EF4-FFF2-40B4-BE49-F238E27FC236}">
                <a16:creationId xmlns:a16="http://schemas.microsoft.com/office/drawing/2014/main" id="{D064572C-C08B-4628-BEB9-C2E98ED7A0C3}"/>
              </a:ext>
            </a:extLst>
          </p:cNvPr>
          <p:cNvSpPr>
            <a:spLocks noChangeArrowheads="1"/>
          </p:cNvSpPr>
          <p:nvPr/>
        </p:nvSpPr>
        <p:spPr bwMode="auto">
          <a:xfrm>
            <a:off x="219075" y="5253038"/>
            <a:ext cx="6153150" cy="503237"/>
          </a:xfrm>
          <a:prstGeom prst="rect">
            <a:avLst/>
          </a:prstGeom>
          <a:solidFill>
            <a:srgbClr val="D4BF22">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spcBef>
                <a:spcPct val="0"/>
              </a:spcBef>
              <a:buFontTx/>
              <a:buNone/>
            </a:pPr>
            <a:r>
              <a:rPr lang="es-ES" altLang="es-ES" sz="1200">
                <a:solidFill>
                  <a:srgbClr val="000000"/>
                </a:solidFill>
                <a:latin typeface="Trade Gothic LT Std" charset="0"/>
              </a:rPr>
              <a:t>En el mundo sensible no todas las cosas tienen la misma importancia. Se podría establecer un </a:t>
            </a:r>
            <a:r>
              <a:rPr lang="es-ES" altLang="es-ES" sz="1200" b="1">
                <a:solidFill>
                  <a:srgbClr val="000000"/>
                </a:solidFill>
                <a:latin typeface="Trade Gothic LT Std" charset="0"/>
              </a:rPr>
              <a:t>mapa jerárquico</a:t>
            </a:r>
            <a:r>
              <a:rPr lang="es-ES" altLang="es-ES" sz="1200">
                <a:solidFill>
                  <a:srgbClr val="000000"/>
                </a:solidFill>
                <a:latin typeface="Trade Gothic LT Std" charset="0"/>
              </a:rPr>
              <a:t> de las cosas en función del ideal de las cosas. </a:t>
            </a:r>
            <a:endParaRPr lang="es-ES" altLang="es-ES" sz="1200"/>
          </a:p>
        </p:txBody>
      </p:sp>
      <p:sp>
        <p:nvSpPr>
          <p:cNvPr id="13328" name="CustomShape 12">
            <a:extLst>
              <a:ext uri="{FF2B5EF4-FFF2-40B4-BE49-F238E27FC236}">
                <a16:creationId xmlns:a16="http://schemas.microsoft.com/office/drawing/2014/main" id="{35D56780-2B67-4761-8168-49AEF4D8701F}"/>
              </a:ext>
            </a:extLst>
          </p:cNvPr>
          <p:cNvSpPr>
            <a:spLocks noChangeArrowheads="1"/>
          </p:cNvSpPr>
          <p:nvPr/>
        </p:nvSpPr>
        <p:spPr bwMode="auto">
          <a:xfrm>
            <a:off x="238125" y="5846763"/>
            <a:ext cx="6134100" cy="425450"/>
          </a:xfrm>
          <a:prstGeom prst="rect">
            <a:avLst/>
          </a:prstGeom>
          <a:solidFill>
            <a:srgbClr val="D4BF22">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spcBef>
                <a:spcPct val="0"/>
              </a:spcBef>
              <a:buFontTx/>
              <a:buNone/>
            </a:pPr>
            <a:r>
              <a:rPr lang="es-ES" altLang="es-ES" sz="1200" b="1" dirty="0">
                <a:solidFill>
                  <a:srgbClr val="000000"/>
                </a:solidFill>
                <a:latin typeface="Trade Gothic LT Std" charset="0"/>
              </a:rPr>
              <a:t>Relación de participación: </a:t>
            </a:r>
            <a:r>
              <a:rPr lang="es-ES" altLang="es-ES" sz="1200" dirty="0">
                <a:solidFill>
                  <a:srgbClr val="000000"/>
                </a:solidFill>
                <a:latin typeface="Trade Gothic LT Std" charset="0"/>
              </a:rPr>
              <a:t>(el objeto concreto es bello por una parte porque tiene algo de la idea de belleza y por otra porque se trata de un objeto concreto que imita un modelo ideal).</a:t>
            </a:r>
            <a:endParaRPr lang="es-ES" altLang="es-ES" sz="1200" dirty="0"/>
          </a:p>
        </p:txBody>
      </p:sp>
      <p:sp>
        <p:nvSpPr>
          <p:cNvPr id="13329" name="CustomShape 17">
            <a:extLst>
              <a:ext uri="{FF2B5EF4-FFF2-40B4-BE49-F238E27FC236}">
                <a16:creationId xmlns:a16="http://schemas.microsoft.com/office/drawing/2014/main" id="{792A1306-0476-4764-91A4-A7801E92730E}"/>
              </a:ext>
            </a:extLst>
          </p:cNvPr>
          <p:cNvSpPr>
            <a:spLocks noChangeArrowheads="1"/>
          </p:cNvSpPr>
          <p:nvPr/>
        </p:nvSpPr>
        <p:spPr bwMode="auto">
          <a:xfrm>
            <a:off x="219075" y="4097338"/>
            <a:ext cx="6153150" cy="349250"/>
          </a:xfrm>
          <a:prstGeom prst="rect">
            <a:avLst/>
          </a:prstGeom>
          <a:solidFill>
            <a:srgbClr val="D4BF22">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200">
                <a:solidFill>
                  <a:srgbClr val="000000"/>
                </a:solidFill>
                <a:latin typeface="Trade Gothic LT Std" charset="0"/>
              </a:rPr>
              <a:t>Nace para explicar la realidad en la que Platón quiere una vida política y social justa.</a:t>
            </a:r>
            <a:endParaRPr lang="es-ES" altLang="es-ES" sz="1200"/>
          </a:p>
        </p:txBody>
      </p:sp>
      <p:sp>
        <p:nvSpPr>
          <p:cNvPr id="13330" name="CustomShape 19">
            <a:extLst>
              <a:ext uri="{FF2B5EF4-FFF2-40B4-BE49-F238E27FC236}">
                <a16:creationId xmlns:a16="http://schemas.microsoft.com/office/drawing/2014/main" id="{DE524152-39B1-4CB9-9347-9A9ED601C3FE}"/>
              </a:ext>
            </a:extLst>
          </p:cNvPr>
          <p:cNvSpPr>
            <a:spLocks noChangeArrowheads="1"/>
          </p:cNvSpPr>
          <p:nvPr/>
        </p:nvSpPr>
        <p:spPr bwMode="auto">
          <a:xfrm>
            <a:off x="6659563" y="1008063"/>
            <a:ext cx="2211387" cy="647700"/>
          </a:xfrm>
          <a:prstGeom prst="roundRect">
            <a:avLst>
              <a:gd name="adj" fmla="val 16667"/>
            </a:avLst>
          </a:prstGeom>
          <a:solidFill>
            <a:srgbClr val="D4BF22"/>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spcBef>
                <a:spcPct val="0"/>
              </a:spcBef>
              <a:buFontTx/>
              <a:buNone/>
            </a:pPr>
            <a:r>
              <a:rPr lang="es-ES" altLang="es-ES" sz="1400" b="1">
                <a:solidFill>
                  <a:srgbClr val="FFFFFF"/>
                </a:solidFill>
                <a:latin typeface="Trade Gothic LT Std" charset="0"/>
              </a:rPr>
              <a:t>4.2. El mito del demiurgo</a:t>
            </a:r>
            <a:endParaRPr lang="es-ES" altLang="es-ES" sz="1800"/>
          </a:p>
        </p:txBody>
      </p:sp>
      <p:sp>
        <p:nvSpPr>
          <p:cNvPr id="13331" name="CustomShape 20">
            <a:extLst>
              <a:ext uri="{FF2B5EF4-FFF2-40B4-BE49-F238E27FC236}">
                <a16:creationId xmlns:a16="http://schemas.microsoft.com/office/drawing/2014/main" id="{03BA209C-FEE3-4449-A3A3-8F0B2733CA62}"/>
              </a:ext>
            </a:extLst>
          </p:cNvPr>
          <p:cNvSpPr>
            <a:spLocks noChangeArrowheads="1"/>
          </p:cNvSpPr>
          <p:nvPr/>
        </p:nvSpPr>
        <p:spPr bwMode="auto">
          <a:xfrm>
            <a:off x="6659563" y="1830388"/>
            <a:ext cx="221138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400">
                <a:solidFill>
                  <a:srgbClr val="000000"/>
                </a:solidFill>
                <a:latin typeface="Trade Gothic LT Std" charset="0"/>
              </a:rPr>
              <a:t>En el </a:t>
            </a:r>
            <a:r>
              <a:rPr lang="es-ES" altLang="es-ES" sz="1400" i="1">
                <a:solidFill>
                  <a:srgbClr val="000000"/>
                </a:solidFill>
                <a:latin typeface="Trade Gothic LT Std" charset="0"/>
              </a:rPr>
              <a:t>Timeo</a:t>
            </a:r>
            <a:r>
              <a:rPr lang="es-ES" altLang="es-ES" sz="1400">
                <a:solidFill>
                  <a:srgbClr val="000000"/>
                </a:solidFill>
                <a:latin typeface="Trade Gothic LT Std" charset="0"/>
              </a:rPr>
              <a:t> Platón cuenta el mito de un hacedor o arquitecto (demiurgo) que ordenó el caos (desorden) y creó el cosmos (orden) a partir de la materia sensible, una masa de naturaleza azarosa sujeta al imperfecto cambio perpetuo. Este cosmos es el que podemos conocer a partir de reconocer en el mundo sensible los patrones matemáticos, armónicos, empleados por el demiurgo. Esta armonía está sujeta en virtud de este demiurgo a un </a:t>
            </a:r>
            <a:r>
              <a:rPr lang="es-ES" altLang="es-ES" sz="1400" i="1">
                <a:solidFill>
                  <a:srgbClr val="000000"/>
                </a:solidFill>
                <a:latin typeface="Trade Gothic LT Std" charset="0"/>
              </a:rPr>
              <a:t>télos</a:t>
            </a:r>
            <a:r>
              <a:rPr lang="es-ES" altLang="es-ES" sz="1400">
                <a:solidFill>
                  <a:srgbClr val="000000"/>
                </a:solidFill>
                <a:latin typeface="Trade Gothic LT Std" charset="0"/>
              </a:rPr>
              <a:t>.</a:t>
            </a:r>
            <a:endParaRPr lang="es-ES" altLang="es-ES" sz="1800"/>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to de la caverna - RESUMEN Y SIGNIFICADO">
            <a:extLst>
              <a:ext uri="{FF2B5EF4-FFF2-40B4-BE49-F238E27FC236}">
                <a16:creationId xmlns:a16="http://schemas.microsoft.com/office/drawing/2014/main" id="{7B7678CC-8711-F048-8B41-C22625369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08720"/>
            <a:ext cx="6858000" cy="594928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0CC1113-3160-2347-9C83-FC171006CACA}"/>
              </a:ext>
            </a:extLst>
          </p:cNvPr>
          <p:cNvSpPr txBox="1"/>
          <p:nvPr/>
        </p:nvSpPr>
        <p:spPr>
          <a:xfrm>
            <a:off x="3657600" y="493986"/>
            <a:ext cx="2339102" cy="369332"/>
          </a:xfrm>
          <a:prstGeom prst="rect">
            <a:avLst/>
          </a:prstGeom>
          <a:noFill/>
        </p:spPr>
        <p:txBody>
          <a:bodyPr wrap="none" rtlCol="0">
            <a:spAutoFit/>
          </a:bodyPr>
          <a:lstStyle/>
          <a:p>
            <a:r>
              <a:rPr lang="es-ES" dirty="0"/>
              <a:t>El mito de la caverna</a:t>
            </a:r>
          </a:p>
        </p:txBody>
      </p:sp>
    </p:spTree>
    <p:extLst>
      <p:ext uri="{BB962C8B-B14F-4D97-AF65-F5344CB8AC3E}">
        <p14:creationId xmlns:p14="http://schemas.microsoft.com/office/powerpoint/2010/main" val="171593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dondear rectángulo de esquina sencilla 21">
            <a:extLst>
              <a:ext uri="{FF2B5EF4-FFF2-40B4-BE49-F238E27FC236}">
                <a16:creationId xmlns:a16="http://schemas.microsoft.com/office/drawing/2014/main" id="{30B8E1D8-F4B0-3A4C-87E1-DF283EBFA8B2}"/>
              </a:ext>
            </a:extLst>
          </p:cNvPr>
          <p:cNvSpPr>
            <a:spLocks noChangeArrowheads="1"/>
          </p:cNvSpPr>
          <p:nvPr/>
        </p:nvSpPr>
        <p:spPr bwMode="auto">
          <a:xfrm rot="10800000">
            <a:off x="4673600" y="1641475"/>
            <a:ext cx="4219575" cy="1008063"/>
          </a:xfrm>
          <a:custGeom>
            <a:avLst/>
            <a:gdLst>
              <a:gd name="T0" fmla="*/ 2411767 w 3690937"/>
              <a:gd name="T1" fmla="*/ 0 h 790575"/>
              <a:gd name="T2" fmla="*/ 0 w 3690937"/>
              <a:gd name="T3" fmla="*/ 932985 h 790575"/>
              <a:gd name="T4" fmla="*/ 2411767 w 3690937"/>
              <a:gd name="T5" fmla="*/ 1865968 h 790575"/>
              <a:gd name="T6" fmla="*/ 4823531 w 3690937"/>
              <a:gd name="T7" fmla="*/ 932985 h 790575"/>
              <a:gd name="T8" fmla="*/ 0 60000 65536"/>
              <a:gd name="T9" fmla="*/ 0 60000 65536"/>
              <a:gd name="T10" fmla="*/ 0 60000 65536"/>
              <a:gd name="T11" fmla="*/ 0 60000 65536"/>
              <a:gd name="T12" fmla="*/ 0 w 3690937"/>
              <a:gd name="T13" fmla="*/ 0 h 790575"/>
              <a:gd name="T14" fmla="*/ 3652344 w 3690937"/>
              <a:gd name="T15" fmla="*/ 790575 h 790575"/>
            </a:gdLst>
            <a:ahLst/>
            <a:cxnLst>
              <a:cxn ang="T8">
                <a:pos x="T0" y="T1"/>
              </a:cxn>
              <a:cxn ang="T9">
                <a:pos x="T2" y="T3"/>
              </a:cxn>
              <a:cxn ang="T10">
                <a:pos x="T4" y="T5"/>
              </a:cxn>
              <a:cxn ang="T11">
                <a:pos x="T6" y="T7"/>
              </a:cxn>
            </a:cxnLst>
            <a:rect l="T12" t="T13" r="T14" b="T15"/>
            <a:pathLst>
              <a:path w="3690937" h="790575">
                <a:moveTo>
                  <a:pt x="0" y="0"/>
                </a:moveTo>
                <a:lnTo>
                  <a:pt x="3559172" y="0"/>
                </a:lnTo>
                <a:lnTo>
                  <a:pt x="3559171" y="0"/>
                </a:lnTo>
                <a:cubicBezTo>
                  <a:pt x="3631943" y="0"/>
                  <a:pt x="3690937" y="58993"/>
                  <a:pt x="3690937" y="131765"/>
                </a:cubicBezTo>
                <a:lnTo>
                  <a:pt x="3690937" y="790575"/>
                </a:lnTo>
                <a:lnTo>
                  <a:pt x="0" y="790575"/>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61" name="Redondear rectángulo de esquina sencilla 21">
            <a:extLst>
              <a:ext uri="{FF2B5EF4-FFF2-40B4-BE49-F238E27FC236}">
                <a16:creationId xmlns:a16="http://schemas.microsoft.com/office/drawing/2014/main" id="{DEA3DD72-C705-2E46-B82F-A735ED5ABF08}"/>
              </a:ext>
            </a:extLst>
          </p:cNvPr>
          <p:cNvSpPr>
            <a:spLocks noChangeArrowheads="1"/>
          </p:cNvSpPr>
          <p:nvPr/>
        </p:nvSpPr>
        <p:spPr bwMode="auto">
          <a:xfrm rot="10800000">
            <a:off x="288925" y="1641475"/>
            <a:ext cx="4138613" cy="2614613"/>
          </a:xfrm>
          <a:custGeom>
            <a:avLst/>
            <a:gdLst>
              <a:gd name="T0" fmla="*/ 2320875 w 3690937"/>
              <a:gd name="T1" fmla="*/ 0 h 790575"/>
              <a:gd name="T2" fmla="*/ 0 w 3690937"/>
              <a:gd name="T3" fmla="*/ 6275177 h 790575"/>
              <a:gd name="T4" fmla="*/ 2320875 w 3690937"/>
              <a:gd name="T5" fmla="*/ 12550334 h 790575"/>
              <a:gd name="T6" fmla="*/ 4641748 w 3690937"/>
              <a:gd name="T7" fmla="*/ 6275177 h 790575"/>
              <a:gd name="T8" fmla="*/ 0 60000 65536"/>
              <a:gd name="T9" fmla="*/ 0 60000 65536"/>
              <a:gd name="T10" fmla="*/ 0 60000 65536"/>
              <a:gd name="T11" fmla="*/ 0 60000 65536"/>
              <a:gd name="T12" fmla="*/ 0 w 3690937"/>
              <a:gd name="T13" fmla="*/ 0 h 790575"/>
              <a:gd name="T14" fmla="*/ 3652344 w 3690937"/>
              <a:gd name="T15" fmla="*/ 790575 h 790575"/>
            </a:gdLst>
            <a:ahLst/>
            <a:cxnLst>
              <a:cxn ang="T8">
                <a:pos x="T0" y="T1"/>
              </a:cxn>
              <a:cxn ang="T9">
                <a:pos x="T2" y="T3"/>
              </a:cxn>
              <a:cxn ang="T10">
                <a:pos x="T4" y="T5"/>
              </a:cxn>
              <a:cxn ang="T11">
                <a:pos x="T6" y="T7"/>
              </a:cxn>
            </a:cxnLst>
            <a:rect l="T12" t="T13" r="T14" b="T15"/>
            <a:pathLst>
              <a:path w="3690937" h="790575">
                <a:moveTo>
                  <a:pt x="0" y="0"/>
                </a:moveTo>
                <a:lnTo>
                  <a:pt x="3559172" y="0"/>
                </a:lnTo>
                <a:lnTo>
                  <a:pt x="3559171" y="0"/>
                </a:lnTo>
                <a:cubicBezTo>
                  <a:pt x="3631943" y="0"/>
                  <a:pt x="3690937" y="58993"/>
                  <a:pt x="3690937" y="131765"/>
                </a:cubicBezTo>
                <a:lnTo>
                  <a:pt x="3690937" y="790575"/>
                </a:lnTo>
                <a:lnTo>
                  <a:pt x="0" y="790575"/>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60" name="Redondear rectángulo de esquina sencilla 21">
            <a:extLst>
              <a:ext uri="{FF2B5EF4-FFF2-40B4-BE49-F238E27FC236}">
                <a16:creationId xmlns:a16="http://schemas.microsoft.com/office/drawing/2014/main" id="{0176AA83-38B7-0B41-9B78-6ED4E569731C}"/>
              </a:ext>
            </a:extLst>
          </p:cNvPr>
          <p:cNvSpPr>
            <a:spLocks noChangeArrowheads="1"/>
          </p:cNvSpPr>
          <p:nvPr/>
        </p:nvSpPr>
        <p:spPr bwMode="auto">
          <a:xfrm rot="10800000">
            <a:off x="4643437" y="3395662"/>
            <a:ext cx="4237037" cy="968375"/>
          </a:xfrm>
          <a:custGeom>
            <a:avLst/>
            <a:gdLst>
              <a:gd name="T0" fmla="*/ 2445850 w 3690937"/>
              <a:gd name="T1" fmla="*/ 0 h 790575"/>
              <a:gd name="T2" fmla="*/ 0 w 3690937"/>
              <a:gd name="T3" fmla="*/ 678622 h 790575"/>
              <a:gd name="T4" fmla="*/ 2445850 w 3690937"/>
              <a:gd name="T5" fmla="*/ 1357242 h 790575"/>
              <a:gd name="T6" fmla="*/ 4891698 w 3690937"/>
              <a:gd name="T7" fmla="*/ 678622 h 790575"/>
              <a:gd name="T8" fmla="*/ 0 60000 65536"/>
              <a:gd name="T9" fmla="*/ 0 60000 65536"/>
              <a:gd name="T10" fmla="*/ 0 60000 65536"/>
              <a:gd name="T11" fmla="*/ 0 60000 65536"/>
              <a:gd name="T12" fmla="*/ 0 w 3690937"/>
              <a:gd name="T13" fmla="*/ 0 h 790575"/>
              <a:gd name="T14" fmla="*/ 3652344 w 3690937"/>
              <a:gd name="T15" fmla="*/ 790575 h 790575"/>
            </a:gdLst>
            <a:ahLst/>
            <a:cxnLst>
              <a:cxn ang="T8">
                <a:pos x="T0" y="T1"/>
              </a:cxn>
              <a:cxn ang="T9">
                <a:pos x="T2" y="T3"/>
              </a:cxn>
              <a:cxn ang="T10">
                <a:pos x="T4" y="T5"/>
              </a:cxn>
              <a:cxn ang="T11">
                <a:pos x="T6" y="T7"/>
              </a:cxn>
            </a:cxnLst>
            <a:rect l="T12" t="T13" r="T14" b="T15"/>
            <a:pathLst>
              <a:path w="3690937" h="790575">
                <a:moveTo>
                  <a:pt x="0" y="0"/>
                </a:moveTo>
                <a:lnTo>
                  <a:pt x="3559172" y="0"/>
                </a:lnTo>
                <a:lnTo>
                  <a:pt x="3559171" y="0"/>
                </a:lnTo>
                <a:cubicBezTo>
                  <a:pt x="3631943" y="0"/>
                  <a:pt x="3690937" y="58993"/>
                  <a:pt x="3690937" y="131765"/>
                </a:cubicBezTo>
                <a:lnTo>
                  <a:pt x="3690937" y="790575"/>
                </a:lnTo>
                <a:lnTo>
                  <a:pt x="0" y="790575"/>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15364" name="CustomShape 2">
            <a:extLst>
              <a:ext uri="{FF2B5EF4-FFF2-40B4-BE49-F238E27FC236}">
                <a16:creationId xmlns:a16="http://schemas.microsoft.com/office/drawing/2014/main" id="{DDE07838-53FA-42F9-B769-9EC643888929}"/>
              </a:ext>
            </a:extLst>
          </p:cNvPr>
          <p:cNvSpPr>
            <a:spLocks noChangeArrowheads="1"/>
          </p:cNvSpPr>
          <p:nvPr/>
        </p:nvSpPr>
        <p:spPr bwMode="auto">
          <a:xfrm>
            <a:off x="8243888" y="6572250"/>
            <a:ext cx="7874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0"/>
              </a:spcBef>
              <a:buFontTx/>
              <a:buNone/>
            </a:pPr>
            <a:r>
              <a:rPr lang="es-ES" altLang="es-ES" sz="600">
                <a:solidFill>
                  <a:srgbClr val="FFFFFF"/>
                </a:solidFill>
              </a:rPr>
              <a:t> © grupo edebé</a:t>
            </a:r>
            <a:endParaRPr lang="es-ES" altLang="es-ES" sz="1800"/>
          </a:p>
        </p:txBody>
      </p:sp>
      <p:sp>
        <p:nvSpPr>
          <p:cNvPr id="15365" name="CustomShape 3">
            <a:extLst>
              <a:ext uri="{FF2B5EF4-FFF2-40B4-BE49-F238E27FC236}">
                <a16:creationId xmlns:a16="http://schemas.microsoft.com/office/drawing/2014/main" id="{F6EF7257-BE5A-4345-A8AD-B808DD696EB2}"/>
              </a:ext>
            </a:extLst>
          </p:cNvPr>
          <p:cNvSpPr>
            <a:spLocks noChangeArrowheads="1"/>
          </p:cNvSpPr>
          <p:nvPr/>
        </p:nvSpPr>
        <p:spPr bwMode="auto">
          <a:xfrm>
            <a:off x="6443663" y="6523038"/>
            <a:ext cx="1074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FontTx/>
              <a:buNone/>
            </a:pPr>
            <a:r>
              <a:rPr lang="es-ES" altLang="es-ES" sz="1400" b="1">
                <a:solidFill>
                  <a:srgbClr val="FFFFFF"/>
                </a:solidFill>
              </a:rPr>
              <a:t>edebé</a:t>
            </a:r>
            <a:endParaRPr lang="es-ES" altLang="es-ES" sz="1800"/>
          </a:p>
        </p:txBody>
      </p:sp>
      <p:sp>
        <p:nvSpPr>
          <p:cNvPr id="15366" name="CustomShape 4">
            <a:extLst>
              <a:ext uri="{FF2B5EF4-FFF2-40B4-BE49-F238E27FC236}">
                <a16:creationId xmlns:a16="http://schemas.microsoft.com/office/drawing/2014/main" id="{D2A20BE8-58E3-469A-959E-6187E18F70F7}"/>
              </a:ext>
            </a:extLst>
          </p:cNvPr>
          <p:cNvSpPr>
            <a:spLocks noChangeArrowheads="1"/>
          </p:cNvSpPr>
          <p:nvPr/>
        </p:nvSpPr>
        <p:spPr bwMode="auto">
          <a:xfrm>
            <a:off x="755650" y="6524625"/>
            <a:ext cx="43878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s-ES" altLang="es-ES" sz="1200">
                <a:solidFill>
                  <a:srgbClr val="FFFFFF"/>
                </a:solidFill>
                <a:latin typeface="Trade Gothic LT Std Bold 2" charset="0"/>
              </a:rPr>
              <a:t>Filosofía BACHILLERATO</a:t>
            </a:r>
            <a:endParaRPr lang="es-ES" altLang="es-ES" sz="1800"/>
          </a:p>
        </p:txBody>
      </p:sp>
      <p:sp>
        <p:nvSpPr>
          <p:cNvPr id="15367" name="CustomShape 5">
            <a:extLst>
              <a:ext uri="{FF2B5EF4-FFF2-40B4-BE49-F238E27FC236}">
                <a16:creationId xmlns:a16="http://schemas.microsoft.com/office/drawing/2014/main" id="{540F3A61-9F8A-4F93-9134-A3AE0696D0AC}"/>
              </a:ext>
            </a:extLst>
          </p:cNvPr>
          <p:cNvSpPr>
            <a:spLocks noChangeArrowheads="1"/>
          </p:cNvSpPr>
          <p:nvPr/>
        </p:nvSpPr>
        <p:spPr bwMode="auto">
          <a:xfrm>
            <a:off x="144463" y="144463"/>
            <a:ext cx="82788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FontTx/>
              <a:buNone/>
            </a:pPr>
            <a:r>
              <a:rPr lang="es-ES" altLang="es-ES" sz="1800">
                <a:solidFill>
                  <a:srgbClr val="000000"/>
                </a:solidFill>
              </a:rPr>
              <a:t>	</a:t>
            </a:r>
            <a:r>
              <a:rPr lang="es-ES" altLang="es-ES" sz="2500" b="1">
                <a:solidFill>
                  <a:srgbClr val="000000"/>
                </a:solidFill>
                <a:latin typeface="Trade Gothic LT Std" charset="0"/>
              </a:rPr>
              <a:t>5. El conocimiento: acceso a las ideas</a:t>
            </a:r>
            <a:endParaRPr lang="es-ES" altLang="es-ES" sz="1800"/>
          </a:p>
        </p:txBody>
      </p:sp>
      <p:sp>
        <p:nvSpPr>
          <p:cNvPr id="15368" name="CustomShape 6">
            <a:extLst>
              <a:ext uri="{FF2B5EF4-FFF2-40B4-BE49-F238E27FC236}">
                <a16:creationId xmlns:a16="http://schemas.microsoft.com/office/drawing/2014/main" id="{D6C61B50-B2F8-40FE-81B3-B29C55040BD5}"/>
              </a:ext>
            </a:extLst>
          </p:cNvPr>
          <p:cNvSpPr>
            <a:spLocks noChangeArrowheads="1"/>
          </p:cNvSpPr>
          <p:nvPr/>
        </p:nvSpPr>
        <p:spPr bwMode="auto">
          <a:xfrm>
            <a:off x="288925" y="968375"/>
            <a:ext cx="4138613" cy="574675"/>
          </a:xfrm>
          <a:prstGeom prst="roundRect">
            <a:avLst>
              <a:gd name="adj" fmla="val 16667"/>
            </a:avLst>
          </a:prstGeom>
          <a:solidFill>
            <a:srgbClr val="00B050"/>
          </a:solidFill>
          <a:ln>
            <a:noFill/>
          </a:ln>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spcBef>
                <a:spcPct val="0"/>
              </a:spcBef>
              <a:buFontTx/>
              <a:buNone/>
            </a:pPr>
            <a:r>
              <a:rPr lang="es-ES" altLang="es-ES" sz="1800">
                <a:solidFill>
                  <a:srgbClr val="FFFFFF"/>
                </a:solidFill>
                <a:latin typeface="Trade Gothic LT Std" charset="0"/>
              </a:rPr>
              <a:t>5.1. El mito de la caverna</a:t>
            </a:r>
            <a:endParaRPr lang="es-ES" altLang="es-ES" sz="2400"/>
          </a:p>
        </p:txBody>
      </p:sp>
      <p:sp>
        <p:nvSpPr>
          <p:cNvPr id="15369" name="CustomShape 7">
            <a:extLst>
              <a:ext uri="{FF2B5EF4-FFF2-40B4-BE49-F238E27FC236}">
                <a16:creationId xmlns:a16="http://schemas.microsoft.com/office/drawing/2014/main" id="{B98CE5BC-CFA6-4867-8CBE-C2CC76E54339}"/>
              </a:ext>
            </a:extLst>
          </p:cNvPr>
          <p:cNvSpPr>
            <a:spLocks noChangeArrowheads="1"/>
          </p:cNvSpPr>
          <p:nvPr/>
        </p:nvSpPr>
        <p:spPr bwMode="auto">
          <a:xfrm>
            <a:off x="292100" y="1641475"/>
            <a:ext cx="41354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dirty="0">
                <a:solidFill>
                  <a:srgbClr val="000000"/>
                </a:solidFill>
                <a:latin typeface="Trade Gothic LT Std" charset="0"/>
              </a:rPr>
              <a:t>En </a:t>
            </a:r>
            <a:r>
              <a:rPr lang="es-ES" altLang="es-ES" sz="1300" i="1" dirty="0">
                <a:solidFill>
                  <a:srgbClr val="000000"/>
                </a:solidFill>
                <a:latin typeface="Trade Gothic LT Std" charset="0"/>
              </a:rPr>
              <a:t>La República</a:t>
            </a:r>
            <a:r>
              <a:rPr lang="es-ES" altLang="es-ES" sz="1300" dirty="0">
                <a:solidFill>
                  <a:srgbClr val="000000"/>
                </a:solidFill>
                <a:latin typeface="Trade Gothic LT Std" charset="0"/>
              </a:rPr>
              <a:t> Platón narra este mito para explicar el </a:t>
            </a:r>
            <a:r>
              <a:rPr lang="es-ES" altLang="es-ES" sz="1300" dirty="0">
                <a:solidFill>
                  <a:srgbClr val="000000"/>
                </a:solidFill>
                <a:highlight>
                  <a:srgbClr val="00FF00"/>
                </a:highlight>
                <a:latin typeface="Trade Gothic LT Std" charset="0"/>
              </a:rPr>
              <a:t>difícil camino del que quiere conocer</a:t>
            </a:r>
            <a:r>
              <a:rPr lang="es-ES" altLang="es-ES" sz="1300" dirty="0">
                <a:solidFill>
                  <a:srgbClr val="000000"/>
                </a:solidFill>
                <a:latin typeface="Trade Gothic LT Std" charset="0"/>
              </a:rPr>
              <a:t>. Según el mito de la caverna, el hombre encadenado en el interior oscuro simboliza la condición humana inicial y sus circunstancias históricas, limitado a percibir el mundo interior de la caverna: el mundo de las cosas, es decir, el mundo sensible o el no conocimiento. El camino hacia el exterior representa el </a:t>
            </a:r>
            <a:r>
              <a:rPr lang="es-ES" altLang="es-ES" sz="1300" b="1" dirty="0">
                <a:solidFill>
                  <a:srgbClr val="000000"/>
                </a:solidFill>
                <a:latin typeface="Trade Gothic LT Std" charset="0"/>
              </a:rPr>
              <a:t>proceso de conocimiento</a:t>
            </a:r>
            <a:r>
              <a:rPr lang="es-ES" altLang="es-ES" sz="1300" dirty="0">
                <a:solidFill>
                  <a:srgbClr val="000000"/>
                </a:solidFill>
                <a:latin typeface="Trade Gothic LT Std" charset="0"/>
              </a:rPr>
              <a:t>, es decir, que quien quiere conocer ha de </a:t>
            </a:r>
            <a:r>
              <a:rPr lang="ja-JP" altLang="es-ES" sz="1300">
                <a:solidFill>
                  <a:srgbClr val="000000"/>
                </a:solidFill>
                <a:latin typeface="Trade Gothic LT Std" charset="0"/>
              </a:rPr>
              <a:t>“</a:t>
            </a:r>
            <a:r>
              <a:rPr lang="es-ES" altLang="ja-JP" sz="1300" dirty="0">
                <a:solidFill>
                  <a:srgbClr val="000000"/>
                </a:solidFill>
                <a:latin typeface="Trade Gothic LT Std" charset="0"/>
              </a:rPr>
              <a:t>salir de la caverna</a:t>
            </a:r>
            <a:r>
              <a:rPr lang="ja-JP" altLang="es-ES" sz="1300">
                <a:solidFill>
                  <a:srgbClr val="000000"/>
                </a:solidFill>
                <a:latin typeface="Trade Gothic LT Std" charset="0"/>
              </a:rPr>
              <a:t>”</a:t>
            </a:r>
            <a:r>
              <a:rPr lang="es-ES" altLang="ja-JP" sz="1300" dirty="0">
                <a:solidFill>
                  <a:srgbClr val="000000"/>
                </a:solidFill>
                <a:latin typeface="Trade Gothic LT Std" charset="0"/>
              </a:rPr>
              <a:t> porque interior y exterior representan los dos mundos, el sensible y el inteligible, respectivamente.</a:t>
            </a:r>
            <a:endParaRPr lang="es-ES" altLang="es-ES" sz="1800" dirty="0"/>
          </a:p>
        </p:txBody>
      </p:sp>
      <p:sp>
        <p:nvSpPr>
          <p:cNvPr id="15370" name="CustomShape 9">
            <a:extLst>
              <a:ext uri="{FF2B5EF4-FFF2-40B4-BE49-F238E27FC236}">
                <a16:creationId xmlns:a16="http://schemas.microsoft.com/office/drawing/2014/main" id="{6F55E722-4A89-455A-A2BD-7ED8F86D18FD}"/>
              </a:ext>
            </a:extLst>
          </p:cNvPr>
          <p:cNvSpPr>
            <a:spLocks noChangeArrowheads="1"/>
          </p:cNvSpPr>
          <p:nvPr/>
        </p:nvSpPr>
        <p:spPr bwMode="auto">
          <a:xfrm>
            <a:off x="4673600" y="1641475"/>
            <a:ext cx="4191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200" dirty="0">
                <a:solidFill>
                  <a:srgbClr val="000000"/>
                </a:solidFill>
                <a:latin typeface="Trade Gothic LT Std" charset="0"/>
              </a:rPr>
              <a:t>Precisamente en la medida en que hay un interior de la caverna que superar en virtud de un exterior que conocer, decimos que el conocimiento es una cuestión de superación un engaño, hay un proceso. Y hablamos de </a:t>
            </a:r>
            <a:r>
              <a:rPr lang="es-ES" altLang="es-ES" sz="1200" b="1" dirty="0">
                <a:solidFill>
                  <a:srgbClr val="000000"/>
                </a:solidFill>
                <a:latin typeface="Trade Gothic LT Std" charset="0"/>
              </a:rPr>
              <a:t>niveles de conocimiento</a:t>
            </a:r>
            <a:r>
              <a:rPr lang="es-ES" altLang="es-ES" sz="1200" dirty="0">
                <a:solidFill>
                  <a:srgbClr val="000000"/>
                </a:solidFill>
                <a:latin typeface="Trade Gothic LT Std" charset="0"/>
              </a:rPr>
              <a:t>.</a:t>
            </a:r>
            <a:endParaRPr lang="es-ES" altLang="es-ES" sz="1200" dirty="0"/>
          </a:p>
        </p:txBody>
      </p:sp>
      <p:sp>
        <p:nvSpPr>
          <p:cNvPr id="15371" name="CustomShape 12">
            <a:extLst>
              <a:ext uri="{FF2B5EF4-FFF2-40B4-BE49-F238E27FC236}">
                <a16:creationId xmlns:a16="http://schemas.microsoft.com/office/drawing/2014/main" id="{C9CB3159-216C-439E-87A1-87EC7DB31BB5}"/>
              </a:ext>
            </a:extLst>
          </p:cNvPr>
          <p:cNvSpPr>
            <a:spLocks noChangeArrowheads="1"/>
          </p:cNvSpPr>
          <p:nvPr/>
        </p:nvSpPr>
        <p:spPr bwMode="auto">
          <a:xfrm>
            <a:off x="4643438" y="2760663"/>
            <a:ext cx="4249737" cy="576262"/>
          </a:xfrm>
          <a:prstGeom prst="roundRect">
            <a:avLst>
              <a:gd name="adj" fmla="val 16667"/>
            </a:avLst>
          </a:prstGeom>
          <a:solidFill>
            <a:srgbClr val="00B050"/>
          </a:solidFill>
          <a:ln>
            <a:noFill/>
          </a:ln>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spcBef>
                <a:spcPct val="0"/>
              </a:spcBef>
              <a:buFontTx/>
              <a:buNone/>
            </a:pPr>
            <a:r>
              <a:rPr lang="es-ES" altLang="es-ES" sz="1600" dirty="0">
                <a:solidFill>
                  <a:srgbClr val="FFFFFF"/>
                </a:solidFill>
                <a:latin typeface="Trade Gothic LT Std" charset="0"/>
              </a:rPr>
              <a:t>5.3. La reminiscencia: conocer es recordar</a:t>
            </a:r>
            <a:endParaRPr lang="es-ES" altLang="es-ES" sz="1600" dirty="0"/>
          </a:p>
        </p:txBody>
      </p:sp>
      <p:sp>
        <p:nvSpPr>
          <p:cNvPr id="15372" name="CustomShape 13">
            <a:extLst>
              <a:ext uri="{FF2B5EF4-FFF2-40B4-BE49-F238E27FC236}">
                <a16:creationId xmlns:a16="http://schemas.microsoft.com/office/drawing/2014/main" id="{1F1D74FB-9B1E-40A4-85AA-0207590130B6}"/>
              </a:ext>
            </a:extLst>
          </p:cNvPr>
          <p:cNvSpPr>
            <a:spLocks noChangeArrowheads="1"/>
          </p:cNvSpPr>
          <p:nvPr/>
        </p:nvSpPr>
        <p:spPr bwMode="auto">
          <a:xfrm>
            <a:off x="4660900" y="3387725"/>
            <a:ext cx="4219575" cy="104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200" dirty="0">
                <a:solidFill>
                  <a:srgbClr val="000000"/>
                </a:solidFill>
                <a:latin typeface="Trade Gothic LT Std" charset="0"/>
              </a:rPr>
              <a:t>Propiamente </a:t>
            </a:r>
            <a:r>
              <a:rPr lang="ja-JP" altLang="es-ES" sz="1200">
                <a:solidFill>
                  <a:srgbClr val="000000"/>
                </a:solidFill>
                <a:latin typeface="Trade Gothic LT Std" charset="0"/>
              </a:rPr>
              <a:t>“</a:t>
            </a:r>
            <a:r>
              <a:rPr lang="es-ES" altLang="ja-JP" sz="1200" dirty="0">
                <a:solidFill>
                  <a:srgbClr val="000000"/>
                </a:solidFill>
                <a:latin typeface="Trade Gothic LT Std" charset="0"/>
              </a:rPr>
              <a:t>conocer es recordar</a:t>
            </a:r>
            <a:r>
              <a:rPr lang="ja-JP" altLang="es-ES" sz="1200">
                <a:solidFill>
                  <a:srgbClr val="000000"/>
                </a:solidFill>
                <a:latin typeface="Trade Gothic LT Std" charset="0"/>
              </a:rPr>
              <a:t>”</a:t>
            </a:r>
            <a:r>
              <a:rPr lang="es-ES" altLang="ja-JP" sz="1200" dirty="0">
                <a:solidFill>
                  <a:srgbClr val="000000"/>
                </a:solidFill>
                <a:latin typeface="Trade Gothic LT Std" charset="0"/>
              </a:rPr>
              <a:t>. Nuestra alma alberga en estado latente las ideas de lo concreto percibido. Las realidades materiales nos hacen recordar. Lo cual se basa en cierto </a:t>
            </a:r>
            <a:r>
              <a:rPr lang="es-ES" altLang="ja-JP" sz="1200" i="1" dirty="0">
                <a:solidFill>
                  <a:srgbClr val="000000"/>
                </a:solidFill>
                <a:latin typeface="Trade Gothic LT Std" charset="0"/>
              </a:rPr>
              <a:t>optimismo epistemológico</a:t>
            </a:r>
            <a:r>
              <a:rPr lang="es-ES" altLang="ja-JP" sz="1200" dirty="0">
                <a:solidFill>
                  <a:srgbClr val="000000"/>
                </a:solidFill>
                <a:latin typeface="Trade Gothic LT Std" charset="0"/>
              </a:rPr>
              <a:t> por la confianza en que intelectualmente poseemos lo necesario.</a:t>
            </a:r>
            <a:endParaRPr lang="es-ES" altLang="es-ES" sz="1800" dirty="0"/>
          </a:p>
        </p:txBody>
      </p:sp>
      <p:sp>
        <p:nvSpPr>
          <p:cNvPr id="15373" name="CustomShape 15">
            <a:extLst>
              <a:ext uri="{FF2B5EF4-FFF2-40B4-BE49-F238E27FC236}">
                <a16:creationId xmlns:a16="http://schemas.microsoft.com/office/drawing/2014/main" id="{AE7E02C5-37E0-46AF-BE92-861861198E2C}"/>
              </a:ext>
            </a:extLst>
          </p:cNvPr>
          <p:cNvSpPr>
            <a:spLocks noChangeArrowheads="1"/>
          </p:cNvSpPr>
          <p:nvPr/>
        </p:nvSpPr>
        <p:spPr bwMode="auto">
          <a:xfrm>
            <a:off x="215900" y="4581525"/>
            <a:ext cx="3671888" cy="287338"/>
          </a:xfrm>
          <a:prstGeom prst="rect">
            <a:avLst/>
          </a:prstGeom>
          <a:solidFill>
            <a:srgbClr val="FFFF00">
              <a:alpha val="30980"/>
            </a:srgbClr>
          </a:solidFill>
          <a:ln>
            <a:noFill/>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Interior de la caverna</a:t>
            </a:r>
            <a:endParaRPr lang="es-ES" altLang="es-ES" sz="1800"/>
          </a:p>
        </p:txBody>
      </p:sp>
      <p:sp>
        <p:nvSpPr>
          <p:cNvPr id="15374" name="CustomShape 16">
            <a:extLst>
              <a:ext uri="{FF2B5EF4-FFF2-40B4-BE49-F238E27FC236}">
                <a16:creationId xmlns:a16="http://schemas.microsoft.com/office/drawing/2014/main" id="{3042CFCC-E61E-4968-942F-CD4096B8D7AE}"/>
              </a:ext>
            </a:extLst>
          </p:cNvPr>
          <p:cNvSpPr>
            <a:spLocks noChangeArrowheads="1"/>
          </p:cNvSpPr>
          <p:nvPr/>
        </p:nvSpPr>
        <p:spPr bwMode="auto">
          <a:xfrm>
            <a:off x="4032250" y="4581525"/>
            <a:ext cx="3671888" cy="287338"/>
          </a:xfrm>
          <a:prstGeom prst="rect">
            <a:avLst/>
          </a:prstGeom>
          <a:solidFill>
            <a:srgbClr val="92D050">
              <a:alpha val="30980"/>
            </a:srgbClr>
          </a:solidFill>
          <a:ln>
            <a:noFill/>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Exterior de la caverna</a:t>
            </a:r>
            <a:endParaRPr lang="es-ES" altLang="es-ES" sz="1800"/>
          </a:p>
        </p:txBody>
      </p:sp>
      <p:sp>
        <p:nvSpPr>
          <p:cNvPr id="15375" name="CustomShape 17">
            <a:extLst>
              <a:ext uri="{FF2B5EF4-FFF2-40B4-BE49-F238E27FC236}">
                <a16:creationId xmlns:a16="http://schemas.microsoft.com/office/drawing/2014/main" id="{1A925C2D-AE85-4A79-9C50-D0AB6B216F20}"/>
              </a:ext>
            </a:extLst>
          </p:cNvPr>
          <p:cNvSpPr>
            <a:spLocks noChangeArrowheads="1"/>
          </p:cNvSpPr>
          <p:nvPr/>
        </p:nvSpPr>
        <p:spPr bwMode="auto">
          <a:xfrm>
            <a:off x="215900" y="4941888"/>
            <a:ext cx="3671888" cy="287337"/>
          </a:xfrm>
          <a:prstGeom prst="rect">
            <a:avLst/>
          </a:prstGeom>
          <a:solidFill>
            <a:srgbClr val="FFFFFF"/>
          </a:solidFill>
          <a:ln w="10800">
            <a:solidFill>
              <a:srgbClr val="5F1942"/>
            </a:solidFill>
            <a:round/>
            <a:headEnd/>
            <a:tailEnd/>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Mundo Sensible</a:t>
            </a:r>
            <a:endParaRPr lang="es-ES" altLang="es-ES" sz="1800"/>
          </a:p>
        </p:txBody>
      </p:sp>
      <p:sp>
        <p:nvSpPr>
          <p:cNvPr id="15376" name="CustomShape 18">
            <a:extLst>
              <a:ext uri="{FF2B5EF4-FFF2-40B4-BE49-F238E27FC236}">
                <a16:creationId xmlns:a16="http://schemas.microsoft.com/office/drawing/2014/main" id="{0F5B4862-0B9F-4067-895C-D4E850D39F17}"/>
              </a:ext>
            </a:extLst>
          </p:cNvPr>
          <p:cNvSpPr>
            <a:spLocks noChangeArrowheads="1"/>
          </p:cNvSpPr>
          <p:nvPr/>
        </p:nvSpPr>
        <p:spPr bwMode="auto">
          <a:xfrm>
            <a:off x="4032250" y="4941888"/>
            <a:ext cx="3671888" cy="287337"/>
          </a:xfrm>
          <a:prstGeom prst="rect">
            <a:avLst/>
          </a:prstGeom>
          <a:solidFill>
            <a:srgbClr val="FFFFFF"/>
          </a:solidFill>
          <a:ln w="10800">
            <a:solidFill>
              <a:srgbClr val="5F1942"/>
            </a:solidFill>
            <a:round/>
            <a:headEnd/>
            <a:tailEnd/>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Mundo Inteligible</a:t>
            </a:r>
            <a:endParaRPr lang="es-ES" altLang="es-ES" sz="1800"/>
          </a:p>
        </p:txBody>
      </p:sp>
      <p:sp>
        <p:nvSpPr>
          <p:cNvPr id="15377" name="CustomShape 19">
            <a:extLst>
              <a:ext uri="{FF2B5EF4-FFF2-40B4-BE49-F238E27FC236}">
                <a16:creationId xmlns:a16="http://schemas.microsoft.com/office/drawing/2014/main" id="{B559ADAF-3A5B-4E82-9067-A228300F005E}"/>
              </a:ext>
            </a:extLst>
          </p:cNvPr>
          <p:cNvSpPr>
            <a:spLocks noChangeArrowheads="1"/>
          </p:cNvSpPr>
          <p:nvPr/>
        </p:nvSpPr>
        <p:spPr bwMode="auto">
          <a:xfrm>
            <a:off x="215900" y="5300663"/>
            <a:ext cx="1800225" cy="287337"/>
          </a:xfrm>
          <a:prstGeom prst="rect">
            <a:avLst/>
          </a:prstGeom>
          <a:solidFill>
            <a:srgbClr val="FFFFFF"/>
          </a:solidFill>
          <a:ln w="10800">
            <a:solidFill>
              <a:srgbClr val="5F1942"/>
            </a:solidFill>
            <a:round/>
            <a:headEnd/>
            <a:tailEnd/>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Imágenes</a:t>
            </a:r>
            <a:endParaRPr lang="es-ES" altLang="es-ES" sz="1800"/>
          </a:p>
        </p:txBody>
      </p:sp>
      <p:sp>
        <p:nvSpPr>
          <p:cNvPr id="15378" name="CustomShape 20">
            <a:extLst>
              <a:ext uri="{FF2B5EF4-FFF2-40B4-BE49-F238E27FC236}">
                <a16:creationId xmlns:a16="http://schemas.microsoft.com/office/drawing/2014/main" id="{EFA8B454-031D-47A5-A898-0BCF3932BE4E}"/>
              </a:ext>
            </a:extLst>
          </p:cNvPr>
          <p:cNvSpPr>
            <a:spLocks noChangeArrowheads="1"/>
          </p:cNvSpPr>
          <p:nvPr/>
        </p:nvSpPr>
        <p:spPr bwMode="auto">
          <a:xfrm>
            <a:off x="215900" y="6021388"/>
            <a:ext cx="3671888" cy="287337"/>
          </a:xfrm>
          <a:prstGeom prst="rect">
            <a:avLst/>
          </a:prstGeom>
          <a:solidFill>
            <a:srgbClr val="FFFF00">
              <a:alpha val="30980"/>
            </a:srgbClr>
          </a:solidFill>
          <a:ln>
            <a:noFill/>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Opinión (</a:t>
            </a:r>
            <a:r>
              <a:rPr lang="es-ES" altLang="es-ES" sz="1200" i="1">
                <a:solidFill>
                  <a:srgbClr val="000000"/>
                </a:solidFill>
                <a:latin typeface="Trade Gothic LT Std" charset="0"/>
              </a:rPr>
              <a:t>doxa</a:t>
            </a:r>
            <a:r>
              <a:rPr lang="es-ES" altLang="es-ES" sz="1200">
                <a:solidFill>
                  <a:srgbClr val="000000"/>
                </a:solidFill>
                <a:latin typeface="Trade Gothic LT Std" charset="0"/>
              </a:rPr>
              <a:t>)</a:t>
            </a:r>
            <a:endParaRPr lang="es-ES" altLang="es-ES" sz="1800"/>
          </a:p>
        </p:txBody>
      </p:sp>
      <p:sp>
        <p:nvSpPr>
          <p:cNvPr id="15379" name="CustomShape 21">
            <a:extLst>
              <a:ext uri="{FF2B5EF4-FFF2-40B4-BE49-F238E27FC236}">
                <a16:creationId xmlns:a16="http://schemas.microsoft.com/office/drawing/2014/main" id="{2794B0D4-1661-4547-A94B-3079E55EC3FC}"/>
              </a:ext>
            </a:extLst>
          </p:cNvPr>
          <p:cNvSpPr>
            <a:spLocks noChangeArrowheads="1"/>
          </p:cNvSpPr>
          <p:nvPr/>
        </p:nvSpPr>
        <p:spPr bwMode="auto">
          <a:xfrm>
            <a:off x="4032250" y="6021388"/>
            <a:ext cx="3671888" cy="287337"/>
          </a:xfrm>
          <a:prstGeom prst="rect">
            <a:avLst/>
          </a:prstGeom>
          <a:solidFill>
            <a:srgbClr val="92D050">
              <a:alpha val="30980"/>
            </a:srgbClr>
          </a:solidFill>
          <a:ln>
            <a:noFill/>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Conocimiento o ciencia (</a:t>
            </a:r>
            <a:r>
              <a:rPr lang="es-ES" altLang="es-ES" sz="1200" i="1">
                <a:solidFill>
                  <a:srgbClr val="000000"/>
                </a:solidFill>
                <a:latin typeface="Trade Gothic LT Std" charset="0"/>
              </a:rPr>
              <a:t>episteme</a:t>
            </a:r>
            <a:r>
              <a:rPr lang="es-ES" altLang="es-ES" sz="1200">
                <a:solidFill>
                  <a:srgbClr val="000000"/>
                </a:solidFill>
                <a:latin typeface="Trade Gothic LT Std" charset="0"/>
              </a:rPr>
              <a:t>)</a:t>
            </a:r>
            <a:endParaRPr lang="es-ES" altLang="es-ES" sz="1800"/>
          </a:p>
        </p:txBody>
      </p:sp>
      <p:sp>
        <p:nvSpPr>
          <p:cNvPr id="15380" name="CustomShape 22">
            <a:extLst>
              <a:ext uri="{FF2B5EF4-FFF2-40B4-BE49-F238E27FC236}">
                <a16:creationId xmlns:a16="http://schemas.microsoft.com/office/drawing/2014/main" id="{2093424F-E4CC-4223-8E60-7459ACA4B78B}"/>
              </a:ext>
            </a:extLst>
          </p:cNvPr>
          <p:cNvSpPr>
            <a:spLocks noChangeArrowheads="1"/>
          </p:cNvSpPr>
          <p:nvPr/>
        </p:nvSpPr>
        <p:spPr bwMode="auto">
          <a:xfrm>
            <a:off x="2087563" y="5300663"/>
            <a:ext cx="1800225" cy="287337"/>
          </a:xfrm>
          <a:prstGeom prst="rect">
            <a:avLst/>
          </a:prstGeom>
          <a:solidFill>
            <a:srgbClr val="FFFFFF"/>
          </a:solidFill>
          <a:ln w="10800">
            <a:solidFill>
              <a:srgbClr val="5F1942"/>
            </a:solidFill>
            <a:round/>
            <a:headEnd/>
            <a:tailEnd/>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Animales, cosas</a:t>
            </a:r>
            <a:endParaRPr lang="es-ES" altLang="es-ES" sz="1800"/>
          </a:p>
        </p:txBody>
      </p:sp>
      <p:sp>
        <p:nvSpPr>
          <p:cNvPr id="15381" name="CustomShape 23">
            <a:extLst>
              <a:ext uri="{FF2B5EF4-FFF2-40B4-BE49-F238E27FC236}">
                <a16:creationId xmlns:a16="http://schemas.microsoft.com/office/drawing/2014/main" id="{DB14125B-2B22-4D22-A5C2-7D5E1FBC8FA3}"/>
              </a:ext>
            </a:extLst>
          </p:cNvPr>
          <p:cNvSpPr>
            <a:spLocks noChangeArrowheads="1"/>
          </p:cNvSpPr>
          <p:nvPr/>
        </p:nvSpPr>
        <p:spPr bwMode="auto">
          <a:xfrm>
            <a:off x="215900" y="5661025"/>
            <a:ext cx="1800225" cy="287338"/>
          </a:xfrm>
          <a:prstGeom prst="rect">
            <a:avLst/>
          </a:prstGeom>
          <a:solidFill>
            <a:srgbClr val="FFFF00">
              <a:alpha val="30980"/>
            </a:srgbClr>
          </a:solidFill>
          <a:ln>
            <a:noFill/>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Imaginación</a:t>
            </a:r>
            <a:endParaRPr lang="es-ES" altLang="es-ES" sz="1800"/>
          </a:p>
        </p:txBody>
      </p:sp>
      <p:sp>
        <p:nvSpPr>
          <p:cNvPr id="15382" name="CustomShape 24">
            <a:extLst>
              <a:ext uri="{FF2B5EF4-FFF2-40B4-BE49-F238E27FC236}">
                <a16:creationId xmlns:a16="http://schemas.microsoft.com/office/drawing/2014/main" id="{E0D08A0D-91AF-4459-AA52-CFB0465224C9}"/>
              </a:ext>
            </a:extLst>
          </p:cNvPr>
          <p:cNvSpPr>
            <a:spLocks noChangeArrowheads="1"/>
          </p:cNvSpPr>
          <p:nvPr/>
        </p:nvSpPr>
        <p:spPr bwMode="auto">
          <a:xfrm>
            <a:off x="2087563" y="5661025"/>
            <a:ext cx="1800225" cy="287338"/>
          </a:xfrm>
          <a:prstGeom prst="rect">
            <a:avLst/>
          </a:prstGeom>
          <a:solidFill>
            <a:srgbClr val="FFFF00">
              <a:alpha val="30980"/>
            </a:srgbClr>
          </a:solidFill>
          <a:ln>
            <a:noFill/>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Creencia</a:t>
            </a:r>
            <a:endParaRPr lang="es-ES" altLang="es-ES" sz="1800"/>
          </a:p>
        </p:txBody>
      </p:sp>
      <p:sp>
        <p:nvSpPr>
          <p:cNvPr id="15383" name="CustomShape 25">
            <a:extLst>
              <a:ext uri="{FF2B5EF4-FFF2-40B4-BE49-F238E27FC236}">
                <a16:creationId xmlns:a16="http://schemas.microsoft.com/office/drawing/2014/main" id="{C3C9FFA0-650F-4D5B-957D-E1A978C7AC7D}"/>
              </a:ext>
            </a:extLst>
          </p:cNvPr>
          <p:cNvSpPr>
            <a:spLocks noChangeArrowheads="1"/>
          </p:cNvSpPr>
          <p:nvPr/>
        </p:nvSpPr>
        <p:spPr bwMode="auto">
          <a:xfrm>
            <a:off x="4032250" y="5300663"/>
            <a:ext cx="1798638" cy="287337"/>
          </a:xfrm>
          <a:prstGeom prst="rect">
            <a:avLst/>
          </a:prstGeom>
          <a:solidFill>
            <a:srgbClr val="FFFFFF"/>
          </a:solidFill>
          <a:ln w="10800">
            <a:solidFill>
              <a:srgbClr val="5F1942"/>
            </a:solidFill>
            <a:round/>
            <a:headEnd/>
            <a:tailEnd/>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Objetos matemáticos</a:t>
            </a:r>
            <a:endParaRPr lang="es-ES" altLang="es-ES" sz="1800"/>
          </a:p>
        </p:txBody>
      </p:sp>
      <p:sp>
        <p:nvSpPr>
          <p:cNvPr id="15384" name="CustomShape 26">
            <a:extLst>
              <a:ext uri="{FF2B5EF4-FFF2-40B4-BE49-F238E27FC236}">
                <a16:creationId xmlns:a16="http://schemas.microsoft.com/office/drawing/2014/main" id="{ECA464BB-8B4D-4B62-9793-4EB20C0C7838}"/>
              </a:ext>
            </a:extLst>
          </p:cNvPr>
          <p:cNvSpPr>
            <a:spLocks noChangeArrowheads="1"/>
          </p:cNvSpPr>
          <p:nvPr/>
        </p:nvSpPr>
        <p:spPr bwMode="auto">
          <a:xfrm>
            <a:off x="5903913" y="5300663"/>
            <a:ext cx="1800225" cy="287337"/>
          </a:xfrm>
          <a:prstGeom prst="rect">
            <a:avLst/>
          </a:prstGeom>
          <a:solidFill>
            <a:srgbClr val="FFFFFF"/>
          </a:solidFill>
          <a:ln w="10800">
            <a:solidFill>
              <a:srgbClr val="5F1942"/>
            </a:solidFill>
            <a:round/>
            <a:headEnd/>
            <a:tailEnd/>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Ideas</a:t>
            </a:r>
            <a:endParaRPr lang="es-ES" altLang="es-ES" sz="1800"/>
          </a:p>
        </p:txBody>
      </p:sp>
      <p:sp>
        <p:nvSpPr>
          <p:cNvPr id="15385" name="CustomShape 27">
            <a:extLst>
              <a:ext uri="{FF2B5EF4-FFF2-40B4-BE49-F238E27FC236}">
                <a16:creationId xmlns:a16="http://schemas.microsoft.com/office/drawing/2014/main" id="{5C7E9963-CF92-46B9-87CC-B2253D6406C1}"/>
              </a:ext>
            </a:extLst>
          </p:cNvPr>
          <p:cNvSpPr>
            <a:spLocks noChangeArrowheads="1"/>
          </p:cNvSpPr>
          <p:nvPr/>
        </p:nvSpPr>
        <p:spPr bwMode="auto">
          <a:xfrm>
            <a:off x="5903913" y="5661025"/>
            <a:ext cx="1800225" cy="287338"/>
          </a:xfrm>
          <a:prstGeom prst="rect">
            <a:avLst/>
          </a:prstGeom>
          <a:solidFill>
            <a:srgbClr val="92D050">
              <a:alpha val="30980"/>
            </a:srgbClr>
          </a:solidFill>
          <a:ln>
            <a:noFill/>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Razón intuitiva</a:t>
            </a:r>
            <a:endParaRPr lang="es-ES" altLang="es-ES" sz="1800"/>
          </a:p>
        </p:txBody>
      </p:sp>
      <p:sp>
        <p:nvSpPr>
          <p:cNvPr id="15386" name="CustomShape 28">
            <a:extLst>
              <a:ext uri="{FF2B5EF4-FFF2-40B4-BE49-F238E27FC236}">
                <a16:creationId xmlns:a16="http://schemas.microsoft.com/office/drawing/2014/main" id="{670E56BF-5915-45C9-ACF8-8B0FE21A9D0E}"/>
              </a:ext>
            </a:extLst>
          </p:cNvPr>
          <p:cNvSpPr>
            <a:spLocks noChangeArrowheads="1"/>
          </p:cNvSpPr>
          <p:nvPr/>
        </p:nvSpPr>
        <p:spPr bwMode="auto">
          <a:xfrm>
            <a:off x="4032250" y="5661025"/>
            <a:ext cx="1798638" cy="287338"/>
          </a:xfrm>
          <a:prstGeom prst="rect">
            <a:avLst/>
          </a:prstGeom>
          <a:solidFill>
            <a:srgbClr val="92D050">
              <a:alpha val="30980"/>
            </a:srgbClr>
          </a:solidFill>
          <a:ln>
            <a:noFill/>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Razón discursiva</a:t>
            </a:r>
            <a:endParaRPr lang="es-ES" altLang="es-ES" sz="1800"/>
          </a:p>
        </p:txBody>
      </p:sp>
      <p:sp>
        <p:nvSpPr>
          <p:cNvPr id="15387" name="CustomShape 29">
            <a:extLst>
              <a:ext uri="{FF2B5EF4-FFF2-40B4-BE49-F238E27FC236}">
                <a16:creationId xmlns:a16="http://schemas.microsoft.com/office/drawing/2014/main" id="{3D3A3949-9542-4522-8C14-E8A2DBF1D1D0}"/>
              </a:ext>
            </a:extLst>
          </p:cNvPr>
          <p:cNvSpPr>
            <a:spLocks noChangeArrowheads="1"/>
          </p:cNvSpPr>
          <p:nvPr/>
        </p:nvSpPr>
        <p:spPr bwMode="auto">
          <a:xfrm>
            <a:off x="7848600" y="4581525"/>
            <a:ext cx="1079500" cy="287338"/>
          </a:xfrm>
          <a:prstGeom prst="rect">
            <a:avLst/>
          </a:prstGeom>
          <a:solidFill>
            <a:srgbClr val="0070C0">
              <a:alpha val="30980"/>
            </a:srgbClr>
          </a:solidFill>
          <a:ln>
            <a:noFill/>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Mito</a:t>
            </a:r>
            <a:endParaRPr lang="es-ES" altLang="es-ES" sz="1800"/>
          </a:p>
        </p:txBody>
      </p:sp>
      <p:sp>
        <p:nvSpPr>
          <p:cNvPr id="15388" name="CustomShape 30">
            <a:extLst>
              <a:ext uri="{FF2B5EF4-FFF2-40B4-BE49-F238E27FC236}">
                <a16:creationId xmlns:a16="http://schemas.microsoft.com/office/drawing/2014/main" id="{51926A20-BF25-4C6F-9F5D-3F1E6BE9D71A}"/>
              </a:ext>
            </a:extLst>
          </p:cNvPr>
          <p:cNvSpPr>
            <a:spLocks noChangeArrowheads="1"/>
          </p:cNvSpPr>
          <p:nvPr/>
        </p:nvSpPr>
        <p:spPr bwMode="auto">
          <a:xfrm>
            <a:off x="7848600" y="4941888"/>
            <a:ext cx="1079500" cy="646112"/>
          </a:xfrm>
          <a:prstGeom prst="rect">
            <a:avLst/>
          </a:prstGeom>
          <a:solidFill>
            <a:srgbClr val="FFFFFF"/>
          </a:solidFill>
          <a:ln w="10800">
            <a:solidFill>
              <a:srgbClr val="5F1942"/>
            </a:solidFill>
            <a:round/>
            <a:headEnd/>
            <a:tailEnd/>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a:solidFill>
                  <a:srgbClr val="000000"/>
                </a:solidFill>
                <a:latin typeface="Trade Gothic LT Std" charset="0"/>
              </a:rPr>
              <a:t>Niveles de </a:t>
            </a:r>
            <a:endParaRPr lang="es-ES" altLang="es-ES" sz="1800"/>
          </a:p>
          <a:p>
            <a:pPr algn="ctr" eaLnBrk="1" hangingPunct="1">
              <a:spcBef>
                <a:spcPct val="0"/>
              </a:spcBef>
              <a:buFontTx/>
              <a:buNone/>
            </a:pPr>
            <a:r>
              <a:rPr lang="es-ES" altLang="es-ES" sz="1200">
                <a:solidFill>
                  <a:srgbClr val="000000"/>
                </a:solidFill>
                <a:latin typeface="Trade Gothic LT Std" charset="0"/>
              </a:rPr>
              <a:t>realidad</a:t>
            </a:r>
            <a:endParaRPr lang="es-ES" altLang="es-ES" sz="1800"/>
          </a:p>
        </p:txBody>
      </p:sp>
      <p:sp>
        <p:nvSpPr>
          <p:cNvPr id="15389" name="CustomShape 31">
            <a:extLst>
              <a:ext uri="{FF2B5EF4-FFF2-40B4-BE49-F238E27FC236}">
                <a16:creationId xmlns:a16="http://schemas.microsoft.com/office/drawing/2014/main" id="{9841FDD3-8699-4B42-9565-D92CF109E975}"/>
              </a:ext>
            </a:extLst>
          </p:cNvPr>
          <p:cNvSpPr>
            <a:spLocks noChangeArrowheads="1"/>
          </p:cNvSpPr>
          <p:nvPr/>
        </p:nvSpPr>
        <p:spPr bwMode="auto">
          <a:xfrm>
            <a:off x="7848600" y="5661025"/>
            <a:ext cx="1079500" cy="647700"/>
          </a:xfrm>
          <a:prstGeom prst="rect">
            <a:avLst/>
          </a:prstGeom>
          <a:solidFill>
            <a:srgbClr val="0070C0">
              <a:alpha val="30980"/>
            </a:srgbClr>
          </a:solidFill>
          <a:ln>
            <a:noFill/>
          </a:ln>
        </p:spPr>
        <p:txBody>
          <a:bodyPr wrap="none"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200" dirty="0">
                <a:solidFill>
                  <a:srgbClr val="000000"/>
                </a:solidFill>
                <a:latin typeface="Trade Gothic LT Std" charset="0"/>
              </a:rPr>
              <a:t>Niveles de</a:t>
            </a:r>
            <a:endParaRPr lang="es-ES" altLang="es-ES" sz="1800" dirty="0"/>
          </a:p>
          <a:p>
            <a:pPr algn="ctr" eaLnBrk="1" hangingPunct="1">
              <a:spcBef>
                <a:spcPct val="0"/>
              </a:spcBef>
              <a:buFontTx/>
              <a:buNone/>
            </a:pPr>
            <a:r>
              <a:rPr lang="es-ES" altLang="es-ES" sz="1200" dirty="0">
                <a:solidFill>
                  <a:srgbClr val="000000"/>
                </a:solidFill>
                <a:latin typeface="Trade Gothic LT Std" charset="0"/>
              </a:rPr>
              <a:t>conocimiento</a:t>
            </a:r>
            <a:endParaRPr lang="es-ES" altLang="es-ES" sz="1800" dirty="0"/>
          </a:p>
        </p:txBody>
      </p:sp>
      <p:sp>
        <p:nvSpPr>
          <p:cNvPr id="15390" name="Line 32">
            <a:extLst>
              <a:ext uri="{FF2B5EF4-FFF2-40B4-BE49-F238E27FC236}">
                <a16:creationId xmlns:a16="http://schemas.microsoft.com/office/drawing/2014/main" id="{5C078D31-56E8-4C73-AA5B-4BDD2DDEE23B}"/>
              </a:ext>
            </a:extLst>
          </p:cNvPr>
          <p:cNvSpPr>
            <a:spLocks noChangeShapeType="1"/>
          </p:cNvSpPr>
          <p:nvPr/>
        </p:nvSpPr>
        <p:spPr bwMode="auto">
          <a:xfrm>
            <a:off x="3887788" y="4724400"/>
            <a:ext cx="144462" cy="0"/>
          </a:xfrm>
          <a:prstGeom prst="line">
            <a:avLst/>
          </a:prstGeom>
          <a:noFill/>
          <a:ln w="9525">
            <a:solidFill>
              <a:srgbClr val="5F194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33">
            <a:extLst>
              <a:ext uri="{FF2B5EF4-FFF2-40B4-BE49-F238E27FC236}">
                <a16:creationId xmlns:a16="http://schemas.microsoft.com/office/drawing/2014/main" id="{E8E232DE-12ED-4D13-83E4-D7B02BB3B343}"/>
              </a:ext>
            </a:extLst>
          </p:cNvPr>
          <p:cNvSpPr>
            <a:spLocks noChangeShapeType="1"/>
          </p:cNvSpPr>
          <p:nvPr/>
        </p:nvSpPr>
        <p:spPr bwMode="auto">
          <a:xfrm>
            <a:off x="3887788" y="4724400"/>
            <a:ext cx="144462" cy="0"/>
          </a:xfrm>
          <a:prstGeom prst="line">
            <a:avLst/>
          </a:prstGeom>
          <a:noFill/>
          <a:ln w="9525">
            <a:solidFill>
              <a:srgbClr val="5F194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34">
            <a:extLst>
              <a:ext uri="{FF2B5EF4-FFF2-40B4-BE49-F238E27FC236}">
                <a16:creationId xmlns:a16="http://schemas.microsoft.com/office/drawing/2014/main" id="{AFC95084-D8FF-484B-B674-31C0E7C7A190}"/>
              </a:ext>
            </a:extLst>
          </p:cNvPr>
          <p:cNvSpPr>
            <a:spLocks noChangeShapeType="1"/>
          </p:cNvSpPr>
          <p:nvPr/>
        </p:nvSpPr>
        <p:spPr bwMode="auto">
          <a:xfrm>
            <a:off x="7704138" y="4724400"/>
            <a:ext cx="144462" cy="0"/>
          </a:xfrm>
          <a:prstGeom prst="line">
            <a:avLst/>
          </a:prstGeom>
          <a:noFill/>
          <a:ln w="9525">
            <a:solidFill>
              <a:srgbClr val="5F194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35">
            <a:extLst>
              <a:ext uri="{FF2B5EF4-FFF2-40B4-BE49-F238E27FC236}">
                <a16:creationId xmlns:a16="http://schemas.microsoft.com/office/drawing/2014/main" id="{75B2F7FE-B8F2-4DB5-AEA5-91FAB74C76CE}"/>
              </a:ext>
            </a:extLst>
          </p:cNvPr>
          <p:cNvSpPr>
            <a:spLocks noChangeShapeType="1"/>
          </p:cNvSpPr>
          <p:nvPr/>
        </p:nvSpPr>
        <p:spPr bwMode="auto">
          <a:xfrm>
            <a:off x="7704138" y="5084763"/>
            <a:ext cx="144462" cy="0"/>
          </a:xfrm>
          <a:prstGeom prst="line">
            <a:avLst/>
          </a:prstGeom>
          <a:noFill/>
          <a:ln w="9525">
            <a:solidFill>
              <a:srgbClr val="5F194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36">
            <a:extLst>
              <a:ext uri="{FF2B5EF4-FFF2-40B4-BE49-F238E27FC236}">
                <a16:creationId xmlns:a16="http://schemas.microsoft.com/office/drawing/2014/main" id="{FB81A715-637C-454B-9063-EB6268A05E11}"/>
              </a:ext>
            </a:extLst>
          </p:cNvPr>
          <p:cNvSpPr>
            <a:spLocks noChangeShapeType="1"/>
          </p:cNvSpPr>
          <p:nvPr/>
        </p:nvSpPr>
        <p:spPr bwMode="auto">
          <a:xfrm>
            <a:off x="7704138" y="5445125"/>
            <a:ext cx="144462" cy="0"/>
          </a:xfrm>
          <a:prstGeom prst="line">
            <a:avLst/>
          </a:prstGeom>
          <a:noFill/>
          <a:ln w="9525">
            <a:solidFill>
              <a:srgbClr val="5F194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37">
            <a:extLst>
              <a:ext uri="{FF2B5EF4-FFF2-40B4-BE49-F238E27FC236}">
                <a16:creationId xmlns:a16="http://schemas.microsoft.com/office/drawing/2014/main" id="{CC3C9DD6-380C-46D5-B985-96397C81CF01}"/>
              </a:ext>
            </a:extLst>
          </p:cNvPr>
          <p:cNvSpPr>
            <a:spLocks noChangeShapeType="1"/>
          </p:cNvSpPr>
          <p:nvPr/>
        </p:nvSpPr>
        <p:spPr bwMode="auto">
          <a:xfrm>
            <a:off x="7704138" y="5805488"/>
            <a:ext cx="144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6" name="Line 38">
            <a:extLst>
              <a:ext uri="{FF2B5EF4-FFF2-40B4-BE49-F238E27FC236}">
                <a16:creationId xmlns:a16="http://schemas.microsoft.com/office/drawing/2014/main" id="{5CF25917-95AA-4679-A789-EB837DF54A81}"/>
              </a:ext>
            </a:extLst>
          </p:cNvPr>
          <p:cNvSpPr>
            <a:spLocks noChangeShapeType="1"/>
          </p:cNvSpPr>
          <p:nvPr/>
        </p:nvSpPr>
        <p:spPr bwMode="auto">
          <a:xfrm>
            <a:off x="7704138" y="6165850"/>
            <a:ext cx="144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7" name="Line 39">
            <a:extLst>
              <a:ext uri="{FF2B5EF4-FFF2-40B4-BE49-F238E27FC236}">
                <a16:creationId xmlns:a16="http://schemas.microsoft.com/office/drawing/2014/main" id="{E0DB3B4F-A1FB-42CA-BF5E-2EAFD24D2028}"/>
              </a:ext>
            </a:extLst>
          </p:cNvPr>
          <p:cNvSpPr>
            <a:spLocks noChangeShapeType="1"/>
          </p:cNvSpPr>
          <p:nvPr/>
        </p:nvSpPr>
        <p:spPr bwMode="auto">
          <a:xfrm>
            <a:off x="3887788" y="5084763"/>
            <a:ext cx="144462" cy="0"/>
          </a:xfrm>
          <a:prstGeom prst="line">
            <a:avLst/>
          </a:prstGeom>
          <a:noFill/>
          <a:ln w="9525">
            <a:solidFill>
              <a:srgbClr val="5F194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8" name="Line 40">
            <a:extLst>
              <a:ext uri="{FF2B5EF4-FFF2-40B4-BE49-F238E27FC236}">
                <a16:creationId xmlns:a16="http://schemas.microsoft.com/office/drawing/2014/main" id="{CE6F19AD-0046-4A58-AC35-AD68C5DAAA5D}"/>
              </a:ext>
            </a:extLst>
          </p:cNvPr>
          <p:cNvSpPr>
            <a:spLocks noChangeShapeType="1"/>
          </p:cNvSpPr>
          <p:nvPr/>
        </p:nvSpPr>
        <p:spPr bwMode="auto">
          <a:xfrm>
            <a:off x="3887788" y="5445125"/>
            <a:ext cx="144462" cy="0"/>
          </a:xfrm>
          <a:prstGeom prst="line">
            <a:avLst/>
          </a:prstGeom>
          <a:noFill/>
          <a:ln w="9525">
            <a:solidFill>
              <a:srgbClr val="5F194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9" name="Line 41">
            <a:extLst>
              <a:ext uri="{FF2B5EF4-FFF2-40B4-BE49-F238E27FC236}">
                <a16:creationId xmlns:a16="http://schemas.microsoft.com/office/drawing/2014/main" id="{4CBFD250-B66F-4580-8F7A-23502F74BEBA}"/>
              </a:ext>
            </a:extLst>
          </p:cNvPr>
          <p:cNvSpPr>
            <a:spLocks noChangeShapeType="1"/>
          </p:cNvSpPr>
          <p:nvPr/>
        </p:nvSpPr>
        <p:spPr bwMode="auto">
          <a:xfrm>
            <a:off x="3887788" y="5805488"/>
            <a:ext cx="144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0" name="Line 42">
            <a:extLst>
              <a:ext uri="{FF2B5EF4-FFF2-40B4-BE49-F238E27FC236}">
                <a16:creationId xmlns:a16="http://schemas.microsoft.com/office/drawing/2014/main" id="{ED37BDAA-D189-4F7E-86CA-D891F65F7FE4}"/>
              </a:ext>
            </a:extLst>
          </p:cNvPr>
          <p:cNvSpPr>
            <a:spLocks noChangeShapeType="1"/>
          </p:cNvSpPr>
          <p:nvPr/>
        </p:nvSpPr>
        <p:spPr bwMode="auto">
          <a:xfrm>
            <a:off x="3887788" y="6165850"/>
            <a:ext cx="144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1" name="Line 43">
            <a:extLst>
              <a:ext uri="{FF2B5EF4-FFF2-40B4-BE49-F238E27FC236}">
                <a16:creationId xmlns:a16="http://schemas.microsoft.com/office/drawing/2014/main" id="{3C1E0D3E-6E8D-4A90-94F6-2039E78A99EF}"/>
              </a:ext>
            </a:extLst>
          </p:cNvPr>
          <p:cNvSpPr>
            <a:spLocks noChangeShapeType="1"/>
          </p:cNvSpPr>
          <p:nvPr/>
        </p:nvSpPr>
        <p:spPr bwMode="auto">
          <a:xfrm>
            <a:off x="1152525" y="5229225"/>
            <a:ext cx="0" cy="71438"/>
          </a:xfrm>
          <a:prstGeom prst="line">
            <a:avLst/>
          </a:prstGeom>
          <a:noFill/>
          <a:ln w="9525">
            <a:solidFill>
              <a:srgbClr val="5F194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2" name="Line 44">
            <a:extLst>
              <a:ext uri="{FF2B5EF4-FFF2-40B4-BE49-F238E27FC236}">
                <a16:creationId xmlns:a16="http://schemas.microsoft.com/office/drawing/2014/main" id="{0E4ABDCC-5B3C-4053-9EE8-1074CA7550A9}"/>
              </a:ext>
            </a:extLst>
          </p:cNvPr>
          <p:cNvSpPr>
            <a:spLocks noChangeShapeType="1"/>
          </p:cNvSpPr>
          <p:nvPr/>
        </p:nvSpPr>
        <p:spPr bwMode="auto">
          <a:xfrm>
            <a:off x="2987675" y="5229225"/>
            <a:ext cx="0" cy="71438"/>
          </a:xfrm>
          <a:prstGeom prst="line">
            <a:avLst/>
          </a:prstGeom>
          <a:noFill/>
          <a:ln w="9525">
            <a:solidFill>
              <a:srgbClr val="5F194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45">
            <a:extLst>
              <a:ext uri="{FF2B5EF4-FFF2-40B4-BE49-F238E27FC236}">
                <a16:creationId xmlns:a16="http://schemas.microsoft.com/office/drawing/2014/main" id="{4D8C7259-6CDC-45F8-9A1A-1A3FF957410E}"/>
              </a:ext>
            </a:extLst>
          </p:cNvPr>
          <p:cNvSpPr>
            <a:spLocks noChangeShapeType="1"/>
          </p:cNvSpPr>
          <p:nvPr/>
        </p:nvSpPr>
        <p:spPr bwMode="auto">
          <a:xfrm>
            <a:off x="1152525" y="5589588"/>
            <a:ext cx="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4" name="Line 46">
            <a:extLst>
              <a:ext uri="{FF2B5EF4-FFF2-40B4-BE49-F238E27FC236}">
                <a16:creationId xmlns:a16="http://schemas.microsoft.com/office/drawing/2014/main" id="{E8304889-562A-4806-9FDB-34B568FCB91E}"/>
              </a:ext>
            </a:extLst>
          </p:cNvPr>
          <p:cNvSpPr>
            <a:spLocks noChangeShapeType="1"/>
          </p:cNvSpPr>
          <p:nvPr/>
        </p:nvSpPr>
        <p:spPr bwMode="auto">
          <a:xfrm>
            <a:off x="1152525" y="5948363"/>
            <a:ext cx="0" cy="73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5" name="Line 47">
            <a:extLst>
              <a:ext uri="{FF2B5EF4-FFF2-40B4-BE49-F238E27FC236}">
                <a16:creationId xmlns:a16="http://schemas.microsoft.com/office/drawing/2014/main" id="{13E6F6F8-D572-4345-B14D-27A5545E1255}"/>
              </a:ext>
            </a:extLst>
          </p:cNvPr>
          <p:cNvSpPr>
            <a:spLocks noChangeShapeType="1"/>
          </p:cNvSpPr>
          <p:nvPr/>
        </p:nvSpPr>
        <p:spPr bwMode="auto">
          <a:xfrm>
            <a:off x="2987675" y="5589588"/>
            <a:ext cx="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6" name="Line 48">
            <a:extLst>
              <a:ext uri="{FF2B5EF4-FFF2-40B4-BE49-F238E27FC236}">
                <a16:creationId xmlns:a16="http://schemas.microsoft.com/office/drawing/2014/main" id="{F713D20F-F95F-4242-AA85-5FE3CB1AD21D}"/>
              </a:ext>
            </a:extLst>
          </p:cNvPr>
          <p:cNvSpPr>
            <a:spLocks noChangeShapeType="1"/>
          </p:cNvSpPr>
          <p:nvPr/>
        </p:nvSpPr>
        <p:spPr bwMode="auto">
          <a:xfrm>
            <a:off x="2987675" y="5948363"/>
            <a:ext cx="0" cy="73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7" name="Line 49">
            <a:extLst>
              <a:ext uri="{FF2B5EF4-FFF2-40B4-BE49-F238E27FC236}">
                <a16:creationId xmlns:a16="http://schemas.microsoft.com/office/drawing/2014/main" id="{CEC23470-82CE-415F-BC0D-2A21D2870E51}"/>
              </a:ext>
            </a:extLst>
          </p:cNvPr>
          <p:cNvSpPr>
            <a:spLocks noChangeShapeType="1"/>
          </p:cNvSpPr>
          <p:nvPr/>
        </p:nvSpPr>
        <p:spPr bwMode="auto">
          <a:xfrm>
            <a:off x="4932363" y="5948363"/>
            <a:ext cx="0" cy="73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8" name="Line 50">
            <a:extLst>
              <a:ext uri="{FF2B5EF4-FFF2-40B4-BE49-F238E27FC236}">
                <a16:creationId xmlns:a16="http://schemas.microsoft.com/office/drawing/2014/main" id="{A70B833E-D30F-4B3B-8EF9-C3FD15BC8CD6}"/>
              </a:ext>
            </a:extLst>
          </p:cNvPr>
          <p:cNvSpPr>
            <a:spLocks noChangeShapeType="1"/>
          </p:cNvSpPr>
          <p:nvPr/>
        </p:nvSpPr>
        <p:spPr bwMode="auto">
          <a:xfrm>
            <a:off x="4932363" y="5589588"/>
            <a:ext cx="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9" name="Line 51">
            <a:extLst>
              <a:ext uri="{FF2B5EF4-FFF2-40B4-BE49-F238E27FC236}">
                <a16:creationId xmlns:a16="http://schemas.microsoft.com/office/drawing/2014/main" id="{C920647B-D1EC-4B88-A888-51C61B38B787}"/>
              </a:ext>
            </a:extLst>
          </p:cNvPr>
          <p:cNvSpPr>
            <a:spLocks noChangeShapeType="1"/>
          </p:cNvSpPr>
          <p:nvPr/>
        </p:nvSpPr>
        <p:spPr bwMode="auto">
          <a:xfrm>
            <a:off x="4932363" y="5229225"/>
            <a:ext cx="0" cy="71438"/>
          </a:xfrm>
          <a:prstGeom prst="line">
            <a:avLst/>
          </a:prstGeom>
          <a:noFill/>
          <a:ln w="9525">
            <a:solidFill>
              <a:srgbClr val="5F194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0" name="Line 52">
            <a:extLst>
              <a:ext uri="{FF2B5EF4-FFF2-40B4-BE49-F238E27FC236}">
                <a16:creationId xmlns:a16="http://schemas.microsoft.com/office/drawing/2014/main" id="{EC22A206-1D8D-45B0-925B-BD34027CC68A}"/>
              </a:ext>
            </a:extLst>
          </p:cNvPr>
          <p:cNvSpPr>
            <a:spLocks noChangeShapeType="1"/>
          </p:cNvSpPr>
          <p:nvPr/>
        </p:nvSpPr>
        <p:spPr bwMode="auto">
          <a:xfrm>
            <a:off x="6804025" y="5229225"/>
            <a:ext cx="0" cy="71438"/>
          </a:xfrm>
          <a:prstGeom prst="line">
            <a:avLst/>
          </a:prstGeom>
          <a:noFill/>
          <a:ln w="9525">
            <a:solidFill>
              <a:srgbClr val="5F194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Line 53">
            <a:extLst>
              <a:ext uri="{FF2B5EF4-FFF2-40B4-BE49-F238E27FC236}">
                <a16:creationId xmlns:a16="http://schemas.microsoft.com/office/drawing/2014/main" id="{2622D67F-269F-4429-BFCF-55E1C40FE5BB}"/>
              </a:ext>
            </a:extLst>
          </p:cNvPr>
          <p:cNvSpPr>
            <a:spLocks noChangeShapeType="1"/>
          </p:cNvSpPr>
          <p:nvPr/>
        </p:nvSpPr>
        <p:spPr bwMode="auto">
          <a:xfrm>
            <a:off x="6804025" y="5589588"/>
            <a:ext cx="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2" name="Line 54">
            <a:extLst>
              <a:ext uri="{FF2B5EF4-FFF2-40B4-BE49-F238E27FC236}">
                <a16:creationId xmlns:a16="http://schemas.microsoft.com/office/drawing/2014/main" id="{5C4ABBE8-9669-4EC3-B4F0-F21BF23C905F}"/>
              </a:ext>
            </a:extLst>
          </p:cNvPr>
          <p:cNvSpPr>
            <a:spLocks noChangeShapeType="1"/>
          </p:cNvSpPr>
          <p:nvPr/>
        </p:nvSpPr>
        <p:spPr bwMode="auto">
          <a:xfrm>
            <a:off x="6804025" y="5948363"/>
            <a:ext cx="0" cy="73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3" name="Line 55">
            <a:extLst>
              <a:ext uri="{FF2B5EF4-FFF2-40B4-BE49-F238E27FC236}">
                <a16:creationId xmlns:a16="http://schemas.microsoft.com/office/drawing/2014/main" id="{CCE98DF9-C54E-425A-9811-1F64CC68BCD4}"/>
              </a:ext>
            </a:extLst>
          </p:cNvPr>
          <p:cNvSpPr>
            <a:spLocks noChangeShapeType="1"/>
          </p:cNvSpPr>
          <p:nvPr/>
        </p:nvSpPr>
        <p:spPr bwMode="auto">
          <a:xfrm>
            <a:off x="5867400" y="4868863"/>
            <a:ext cx="0" cy="73025"/>
          </a:xfrm>
          <a:prstGeom prst="line">
            <a:avLst/>
          </a:prstGeom>
          <a:noFill/>
          <a:ln w="9525">
            <a:solidFill>
              <a:srgbClr val="5F194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4" name="Line 56">
            <a:extLst>
              <a:ext uri="{FF2B5EF4-FFF2-40B4-BE49-F238E27FC236}">
                <a16:creationId xmlns:a16="http://schemas.microsoft.com/office/drawing/2014/main" id="{11AAFAFC-864A-4FC6-A061-65AF638DAC71}"/>
              </a:ext>
            </a:extLst>
          </p:cNvPr>
          <p:cNvSpPr>
            <a:spLocks noChangeShapeType="1"/>
          </p:cNvSpPr>
          <p:nvPr/>
        </p:nvSpPr>
        <p:spPr bwMode="auto">
          <a:xfrm>
            <a:off x="2052638" y="4868863"/>
            <a:ext cx="0" cy="73025"/>
          </a:xfrm>
          <a:prstGeom prst="line">
            <a:avLst/>
          </a:prstGeom>
          <a:noFill/>
          <a:ln w="9525">
            <a:solidFill>
              <a:srgbClr val="5F194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CustomShape 6">
            <a:extLst>
              <a:ext uri="{FF2B5EF4-FFF2-40B4-BE49-F238E27FC236}">
                <a16:creationId xmlns:a16="http://schemas.microsoft.com/office/drawing/2014/main" id="{C051CCD2-9E9F-4946-98F2-F7BD9290DE6F}"/>
              </a:ext>
            </a:extLst>
          </p:cNvPr>
          <p:cNvSpPr>
            <a:spLocks noChangeArrowheads="1"/>
          </p:cNvSpPr>
          <p:nvPr/>
        </p:nvSpPr>
        <p:spPr bwMode="auto">
          <a:xfrm>
            <a:off x="4654550" y="941388"/>
            <a:ext cx="4210050" cy="601662"/>
          </a:xfrm>
          <a:prstGeom prst="roundRect">
            <a:avLst>
              <a:gd name="adj" fmla="val 16667"/>
            </a:avLst>
          </a:prstGeom>
          <a:solidFill>
            <a:srgbClr val="00B050"/>
          </a:solidFill>
          <a:ln>
            <a:noFill/>
          </a:ln>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spcBef>
                <a:spcPct val="0"/>
              </a:spcBef>
              <a:buFontTx/>
              <a:buNone/>
            </a:pPr>
            <a:r>
              <a:rPr lang="es-ES" altLang="es-ES" sz="1600">
                <a:solidFill>
                  <a:srgbClr val="FFFFFF"/>
                </a:solidFill>
                <a:latin typeface="Trade Gothic LT Std" charset="0"/>
              </a:rPr>
              <a:t>5.2. El proceso de conocimiento</a:t>
            </a:r>
            <a:endParaRPr lang="es-ES" altLang="es-ES" sz="1600"/>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dondear rectángulo de esquina sencilla 21">
            <a:extLst>
              <a:ext uri="{FF2B5EF4-FFF2-40B4-BE49-F238E27FC236}">
                <a16:creationId xmlns:a16="http://schemas.microsoft.com/office/drawing/2014/main" id="{75D4EEFC-68B9-AB4D-80F5-4614022482CC}"/>
              </a:ext>
            </a:extLst>
          </p:cNvPr>
          <p:cNvSpPr>
            <a:spLocks noChangeArrowheads="1"/>
          </p:cNvSpPr>
          <p:nvPr/>
        </p:nvSpPr>
        <p:spPr bwMode="auto">
          <a:xfrm rot="10800000">
            <a:off x="3265488" y="4035425"/>
            <a:ext cx="5518150" cy="1554163"/>
          </a:xfrm>
          <a:custGeom>
            <a:avLst/>
            <a:gdLst>
              <a:gd name="T0" fmla="*/ 4124381 w 3690937"/>
              <a:gd name="T1" fmla="*/ 0 h 790575"/>
              <a:gd name="T2" fmla="*/ 0 w 3690937"/>
              <a:gd name="T3" fmla="*/ 2217084 h 790575"/>
              <a:gd name="T4" fmla="*/ 4124381 w 3690937"/>
              <a:gd name="T5" fmla="*/ 4434160 h 790575"/>
              <a:gd name="T6" fmla="*/ 8248761 w 3690937"/>
              <a:gd name="T7" fmla="*/ 2217084 h 790575"/>
              <a:gd name="T8" fmla="*/ 0 60000 65536"/>
              <a:gd name="T9" fmla="*/ 0 60000 65536"/>
              <a:gd name="T10" fmla="*/ 0 60000 65536"/>
              <a:gd name="T11" fmla="*/ 0 60000 65536"/>
              <a:gd name="T12" fmla="*/ 0 w 3690937"/>
              <a:gd name="T13" fmla="*/ 0 h 790575"/>
              <a:gd name="T14" fmla="*/ 3652344 w 3690937"/>
              <a:gd name="T15" fmla="*/ 790575 h 790575"/>
            </a:gdLst>
            <a:ahLst/>
            <a:cxnLst>
              <a:cxn ang="T8">
                <a:pos x="T0" y="T1"/>
              </a:cxn>
              <a:cxn ang="T9">
                <a:pos x="T2" y="T3"/>
              </a:cxn>
              <a:cxn ang="T10">
                <a:pos x="T4" y="T5"/>
              </a:cxn>
              <a:cxn ang="T11">
                <a:pos x="T6" y="T7"/>
              </a:cxn>
            </a:cxnLst>
            <a:rect l="T12" t="T13" r="T14" b="T15"/>
            <a:pathLst>
              <a:path w="3690937" h="790575">
                <a:moveTo>
                  <a:pt x="0" y="0"/>
                </a:moveTo>
                <a:lnTo>
                  <a:pt x="3559172" y="0"/>
                </a:lnTo>
                <a:lnTo>
                  <a:pt x="3559171" y="0"/>
                </a:lnTo>
                <a:cubicBezTo>
                  <a:pt x="3631943" y="0"/>
                  <a:pt x="3690937" y="58993"/>
                  <a:pt x="3690937" y="131765"/>
                </a:cubicBezTo>
                <a:lnTo>
                  <a:pt x="3690937" y="790575"/>
                </a:lnTo>
                <a:lnTo>
                  <a:pt x="0" y="790575"/>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19" name="Redondear rectángulo de esquina sencilla 21">
            <a:extLst>
              <a:ext uri="{FF2B5EF4-FFF2-40B4-BE49-F238E27FC236}">
                <a16:creationId xmlns:a16="http://schemas.microsoft.com/office/drawing/2014/main" id="{1D98AFAB-9B9F-F046-80DE-1EA8E7931AB2}"/>
              </a:ext>
            </a:extLst>
          </p:cNvPr>
          <p:cNvSpPr>
            <a:spLocks noChangeArrowheads="1"/>
          </p:cNvSpPr>
          <p:nvPr/>
        </p:nvSpPr>
        <p:spPr bwMode="auto">
          <a:xfrm rot="10800000">
            <a:off x="144463" y="1782763"/>
            <a:ext cx="2805112" cy="3806825"/>
          </a:xfrm>
          <a:custGeom>
            <a:avLst/>
            <a:gdLst>
              <a:gd name="T0" fmla="*/ 1066082 w 3690937"/>
              <a:gd name="T1" fmla="*/ 0 h 790575"/>
              <a:gd name="T2" fmla="*/ 0 w 3690937"/>
              <a:gd name="T3" fmla="*/ 13303579 h 790575"/>
              <a:gd name="T4" fmla="*/ 1066082 w 3690937"/>
              <a:gd name="T5" fmla="*/ 26607115 h 790575"/>
              <a:gd name="T6" fmla="*/ 2132165 w 3690937"/>
              <a:gd name="T7" fmla="*/ 13303579 h 790575"/>
              <a:gd name="T8" fmla="*/ 0 60000 65536"/>
              <a:gd name="T9" fmla="*/ 0 60000 65536"/>
              <a:gd name="T10" fmla="*/ 0 60000 65536"/>
              <a:gd name="T11" fmla="*/ 0 60000 65536"/>
              <a:gd name="T12" fmla="*/ 0 w 3690937"/>
              <a:gd name="T13" fmla="*/ 0 h 790575"/>
              <a:gd name="T14" fmla="*/ 3652344 w 3690937"/>
              <a:gd name="T15" fmla="*/ 790575 h 790575"/>
            </a:gdLst>
            <a:ahLst/>
            <a:cxnLst>
              <a:cxn ang="T8">
                <a:pos x="T0" y="T1"/>
              </a:cxn>
              <a:cxn ang="T9">
                <a:pos x="T2" y="T3"/>
              </a:cxn>
              <a:cxn ang="T10">
                <a:pos x="T4" y="T5"/>
              </a:cxn>
              <a:cxn ang="T11">
                <a:pos x="T6" y="T7"/>
              </a:cxn>
            </a:cxnLst>
            <a:rect l="T12" t="T13" r="T14" b="T15"/>
            <a:pathLst>
              <a:path w="3690937" h="790575">
                <a:moveTo>
                  <a:pt x="0" y="0"/>
                </a:moveTo>
                <a:lnTo>
                  <a:pt x="3559172" y="0"/>
                </a:lnTo>
                <a:lnTo>
                  <a:pt x="3559171" y="0"/>
                </a:lnTo>
                <a:cubicBezTo>
                  <a:pt x="3631943" y="0"/>
                  <a:pt x="3690937" y="58993"/>
                  <a:pt x="3690937" y="131765"/>
                </a:cubicBezTo>
                <a:lnTo>
                  <a:pt x="3690937" y="790575"/>
                </a:lnTo>
                <a:lnTo>
                  <a:pt x="0" y="790575"/>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17411" name="CustomShape 2">
            <a:extLst>
              <a:ext uri="{FF2B5EF4-FFF2-40B4-BE49-F238E27FC236}">
                <a16:creationId xmlns:a16="http://schemas.microsoft.com/office/drawing/2014/main" id="{16F6DF31-F6D9-4B78-9DA8-2F90E67C5D6B}"/>
              </a:ext>
            </a:extLst>
          </p:cNvPr>
          <p:cNvSpPr>
            <a:spLocks noChangeArrowheads="1"/>
          </p:cNvSpPr>
          <p:nvPr/>
        </p:nvSpPr>
        <p:spPr bwMode="auto">
          <a:xfrm>
            <a:off x="8243888" y="6572250"/>
            <a:ext cx="7874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0"/>
              </a:spcBef>
              <a:buFontTx/>
              <a:buNone/>
            </a:pPr>
            <a:r>
              <a:rPr lang="es-ES" altLang="es-ES" sz="600">
                <a:solidFill>
                  <a:srgbClr val="FFFFFF"/>
                </a:solidFill>
              </a:rPr>
              <a:t> © grupo edebé</a:t>
            </a:r>
            <a:endParaRPr lang="es-ES" altLang="es-ES" sz="1800"/>
          </a:p>
        </p:txBody>
      </p:sp>
      <p:sp>
        <p:nvSpPr>
          <p:cNvPr id="17412" name="CustomShape 3">
            <a:extLst>
              <a:ext uri="{FF2B5EF4-FFF2-40B4-BE49-F238E27FC236}">
                <a16:creationId xmlns:a16="http://schemas.microsoft.com/office/drawing/2014/main" id="{598E3338-28C9-4A92-8B1E-E251F0DC1522}"/>
              </a:ext>
            </a:extLst>
          </p:cNvPr>
          <p:cNvSpPr>
            <a:spLocks noChangeArrowheads="1"/>
          </p:cNvSpPr>
          <p:nvPr/>
        </p:nvSpPr>
        <p:spPr bwMode="auto">
          <a:xfrm>
            <a:off x="6443663" y="6523038"/>
            <a:ext cx="1074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FontTx/>
              <a:buNone/>
            </a:pPr>
            <a:r>
              <a:rPr lang="es-ES" altLang="es-ES" sz="1400" b="1">
                <a:solidFill>
                  <a:srgbClr val="FFFFFF"/>
                </a:solidFill>
              </a:rPr>
              <a:t>edebé</a:t>
            </a:r>
            <a:endParaRPr lang="es-ES" altLang="es-ES" sz="1800"/>
          </a:p>
        </p:txBody>
      </p:sp>
      <p:sp>
        <p:nvSpPr>
          <p:cNvPr id="17413" name="CustomShape 4">
            <a:extLst>
              <a:ext uri="{FF2B5EF4-FFF2-40B4-BE49-F238E27FC236}">
                <a16:creationId xmlns:a16="http://schemas.microsoft.com/office/drawing/2014/main" id="{6D59DAD8-FFC7-48FD-A137-6838503D7726}"/>
              </a:ext>
            </a:extLst>
          </p:cNvPr>
          <p:cNvSpPr>
            <a:spLocks noChangeArrowheads="1"/>
          </p:cNvSpPr>
          <p:nvPr/>
        </p:nvSpPr>
        <p:spPr bwMode="auto">
          <a:xfrm>
            <a:off x="755650" y="6524625"/>
            <a:ext cx="43878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s-ES" altLang="es-ES" sz="1200">
                <a:solidFill>
                  <a:srgbClr val="FFFFFF"/>
                </a:solidFill>
                <a:latin typeface="Trade Gothic LT Std Bold 2" charset="0"/>
              </a:rPr>
              <a:t>Filosofía BACHILLERATO</a:t>
            </a:r>
            <a:endParaRPr lang="es-ES" altLang="es-ES" sz="1800"/>
          </a:p>
        </p:txBody>
      </p:sp>
      <p:sp>
        <p:nvSpPr>
          <p:cNvPr id="17414" name="CustomShape 5">
            <a:extLst>
              <a:ext uri="{FF2B5EF4-FFF2-40B4-BE49-F238E27FC236}">
                <a16:creationId xmlns:a16="http://schemas.microsoft.com/office/drawing/2014/main" id="{64B8C31F-189A-4425-AAC9-749C868E653D}"/>
              </a:ext>
            </a:extLst>
          </p:cNvPr>
          <p:cNvSpPr>
            <a:spLocks noChangeArrowheads="1"/>
          </p:cNvSpPr>
          <p:nvPr/>
        </p:nvSpPr>
        <p:spPr bwMode="auto">
          <a:xfrm>
            <a:off x="144463" y="180975"/>
            <a:ext cx="60991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FontTx/>
              <a:buNone/>
            </a:pPr>
            <a:r>
              <a:rPr lang="es-ES" altLang="es-ES" sz="1800">
                <a:solidFill>
                  <a:srgbClr val="000000"/>
                </a:solidFill>
              </a:rPr>
              <a:t>	</a:t>
            </a:r>
            <a:r>
              <a:rPr lang="es-ES" altLang="es-ES" sz="2500" b="1">
                <a:solidFill>
                  <a:srgbClr val="000000"/>
                </a:solidFill>
                <a:latin typeface="Trade Gothic LT Std" charset="0"/>
              </a:rPr>
              <a:t>6. Antropología platónica</a:t>
            </a:r>
            <a:endParaRPr lang="es-ES" altLang="es-ES" sz="1800"/>
          </a:p>
        </p:txBody>
      </p:sp>
      <p:sp>
        <p:nvSpPr>
          <p:cNvPr id="17415" name="CustomShape 6">
            <a:extLst>
              <a:ext uri="{FF2B5EF4-FFF2-40B4-BE49-F238E27FC236}">
                <a16:creationId xmlns:a16="http://schemas.microsoft.com/office/drawing/2014/main" id="{E0F669EA-866D-45FC-8AFA-2C8181117F1F}"/>
              </a:ext>
            </a:extLst>
          </p:cNvPr>
          <p:cNvSpPr>
            <a:spLocks noChangeArrowheads="1"/>
          </p:cNvSpPr>
          <p:nvPr/>
        </p:nvSpPr>
        <p:spPr bwMode="auto">
          <a:xfrm>
            <a:off x="123825" y="1089025"/>
            <a:ext cx="2825750" cy="574675"/>
          </a:xfrm>
          <a:prstGeom prst="roundRect">
            <a:avLst>
              <a:gd name="adj" fmla="val 16667"/>
            </a:avLst>
          </a:prstGeom>
          <a:solidFill>
            <a:srgbClr val="5F1942"/>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s-ES" altLang="es-ES" sz="1400" b="1">
                <a:solidFill>
                  <a:srgbClr val="FFFFFF"/>
                </a:solidFill>
                <a:latin typeface="Trade Gothic LT Std" charset="0"/>
              </a:rPr>
              <a:t>6.1. El mito del carro alado</a:t>
            </a:r>
            <a:endParaRPr lang="es-ES" altLang="es-ES" sz="1800"/>
          </a:p>
        </p:txBody>
      </p:sp>
      <p:sp>
        <p:nvSpPr>
          <p:cNvPr id="17416" name="CustomShape 7">
            <a:extLst>
              <a:ext uri="{FF2B5EF4-FFF2-40B4-BE49-F238E27FC236}">
                <a16:creationId xmlns:a16="http://schemas.microsoft.com/office/drawing/2014/main" id="{4B00C67C-AFC6-4693-96E5-F782EC10EF1B}"/>
              </a:ext>
            </a:extLst>
          </p:cNvPr>
          <p:cNvSpPr>
            <a:spLocks noChangeArrowheads="1"/>
          </p:cNvSpPr>
          <p:nvPr/>
        </p:nvSpPr>
        <p:spPr bwMode="auto">
          <a:xfrm>
            <a:off x="136525" y="1779588"/>
            <a:ext cx="2825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a:solidFill>
                  <a:srgbClr val="000000"/>
                </a:solidFill>
                <a:latin typeface="Trade Gothic LT Std" charset="0"/>
              </a:rPr>
              <a:t>En este mito del </a:t>
            </a:r>
            <a:r>
              <a:rPr lang="es-ES" altLang="es-ES" sz="1300" i="1">
                <a:solidFill>
                  <a:srgbClr val="000000"/>
                </a:solidFill>
                <a:latin typeface="Trade Gothic LT Std" charset="0"/>
              </a:rPr>
              <a:t>Fedro</a:t>
            </a:r>
            <a:r>
              <a:rPr lang="es-ES" altLang="es-ES" sz="1300">
                <a:solidFill>
                  <a:srgbClr val="000000"/>
                </a:solidFill>
                <a:latin typeface="Trade Gothic LT Std" charset="0"/>
              </a:rPr>
              <a:t> el alma humana es comparada con un carro alado. En su paso por el mundo de las ideas este carro es conducido por un auriga (que representa la parte racional del alma) y tirado por un caballo blanco (que representa la parte irascible del alma) y por un caballo negro (que representa la parte concupiscible del alma). La falta de dominio de estos dos animales por parte del auriga provoca la pérdida de equilibrio y de las alas del carro, cayendo éste en el mundo de las cosas y abandonando su periplo por el mundo de las ideas.</a:t>
            </a:r>
            <a:endParaRPr lang="es-ES" altLang="es-ES" sz="1800"/>
          </a:p>
        </p:txBody>
      </p:sp>
      <p:sp>
        <p:nvSpPr>
          <p:cNvPr id="17417" name="CustomShape 8">
            <a:extLst>
              <a:ext uri="{FF2B5EF4-FFF2-40B4-BE49-F238E27FC236}">
                <a16:creationId xmlns:a16="http://schemas.microsoft.com/office/drawing/2014/main" id="{00F3C1D0-CA7A-4D03-8826-ED1D07DF162B}"/>
              </a:ext>
            </a:extLst>
          </p:cNvPr>
          <p:cNvSpPr>
            <a:spLocks noChangeArrowheads="1"/>
          </p:cNvSpPr>
          <p:nvPr/>
        </p:nvSpPr>
        <p:spPr bwMode="auto">
          <a:xfrm>
            <a:off x="3265488" y="1081088"/>
            <a:ext cx="2740025" cy="576262"/>
          </a:xfrm>
          <a:prstGeom prst="roundRect">
            <a:avLst>
              <a:gd name="adj" fmla="val 16667"/>
            </a:avLst>
          </a:prstGeom>
          <a:solidFill>
            <a:srgbClr val="5F1942"/>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s-ES" altLang="es-ES" sz="1400" b="1">
                <a:solidFill>
                  <a:srgbClr val="FFFFFF"/>
                </a:solidFill>
                <a:latin typeface="Trade Gothic LT Std" charset="0"/>
              </a:rPr>
              <a:t>6.2. Alma tripartita y virtudes éticas</a:t>
            </a:r>
            <a:endParaRPr lang="es-ES" altLang="es-ES" sz="1800"/>
          </a:p>
        </p:txBody>
      </p:sp>
      <p:sp>
        <p:nvSpPr>
          <p:cNvPr id="17418" name="CustomShape 9">
            <a:extLst>
              <a:ext uri="{FF2B5EF4-FFF2-40B4-BE49-F238E27FC236}">
                <a16:creationId xmlns:a16="http://schemas.microsoft.com/office/drawing/2014/main" id="{FABC040D-E003-42B6-B891-E27B50A4E17A}"/>
              </a:ext>
            </a:extLst>
          </p:cNvPr>
          <p:cNvSpPr>
            <a:spLocks noChangeArrowheads="1"/>
          </p:cNvSpPr>
          <p:nvPr/>
        </p:nvSpPr>
        <p:spPr bwMode="auto">
          <a:xfrm>
            <a:off x="3265488" y="1746250"/>
            <a:ext cx="5554662" cy="1177925"/>
          </a:xfrm>
          <a:prstGeom prst="rect">
            <a:avLst/>
          </a:prstGeom>
          <a:solidFill>
            <a:srgbClr val="5F1942">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200">
                <a:solidFill>
                  <a:srgbClr val="000000"/>
                </a:solidFill>
                <a:latin typeface="Trade Gothic LT Std" charset="0"/>
              </a:rPr>
              <a:t>El mito presenta el alma como una entidad dinámica que integra las tres partes ya mencionadas. Cada una de ellas cuenta con su respectiva virtud (la parte </a:t>
            </a:r>
            <a:r>
              <a:rPr lang="es-ES" altLang="es-ES" sz="1200" b="1">
                <a:solidFill>
                  <a:srgbClr val="000000"/>
                </a:solidFill>
                <a:latin typeface="Trade Gothic LT Std" charset="0"/>
              </a:rPr>
              <a:t>racional</a:t>
            </a:r>
            <a:r>
              <a:rPr lang="es-ES" altLang="es-ES" sz="1200">
                <a:solidFill>
                  <a:srgbClr val="000000"/>
                </a:solidFill>
                <a:latin typeface="Trade Gothic LT Std" charset="0"/>
              </a:rPr>
              <a:t> requiere </a:t>
            </a:r>
            <a:r>
              <a:rPr lang="es-ES" altLang="es-ES" sz="1200" i="1">
                <a:solidFill>
                  <a:srgbClr val="000000"/>
                </a:solidFill>
                <a:latin typeface="Trade Gothic LT Std" charset="0"/>
              </a:rPr>
              <a:t>sabiduría</a:t>
            </a:r>
            <a:r>
              <a:rPr lang="es-ES" altLang="es-ES" sz="1200">
                <a:solidFill>
                  <a:srgbClr val="000000"/>
                </a:solidFill>
                <a:latin typeface="Trade Gothic LT Std" charset="0"/>
              </a:rPr>
              <a:t>, la parte </a:t>
            </a:r>
            <a:r>
              <a:rPr lang="es-ES" altLang="es-ES" sz="1200" b="1">
                <a:solidFill>
                  <a:srgbClr val="000000"/>
                </a:solidFill>
                <a:latin typeface="Trade Gothic LT Std" charset="0"/>
              </a:rPr>
              <a:t>irascible</a:t>
            </a:r>
            <a:r>
              <a:rPr lang="es-ES" altLang="es-ES" sz="1200">
                <a:solidFill>
                  <a:srgbClr val="000000"/>
                </a:solidFill>
                <a:latin typeface="Trade Gothic LT Std" charset="0"/>
              </a:rPr>
              <a:t> requiere </a:t>
            </a:r>
            <a:r>
              <a:rPr lang="es-ES" altLang="es-ES" sz="1200" i="1">
                <a:solidFill>
                  <a:srgbClr val="000000"/>
                </a:solidFill>
                <a:latin typeface="Trade Gothic LT Std" charset="0"/>
              </a:rPr>
              <a:t>fortaleza</a:t>
            </a:r>
            <a:r>
              <a:rPr lang="es-ES" altLang="es-ES" sz="1200">
                <a:solidFill>
                  <a:srgbClr val="000000"/>
                </a:solidFill>
                <a:latin typeface="Trade Gothic LT Std" charset="0"/>
              </a:rPr>
              <a:t> para el dominio de las pasiones nobles y la parte </a:t>
            </a:r>
            <a:r>
              <a:rPr lang="es-ES" altLang="es-ES" sz="1200" b="1">
                <a:solidFill>
                  <a:srgbClr val="000000"/>
                </a:solidFill>
                <a:latin typeface="Trade Gothic LT Std" charset="0"/>
              </a:rPr>
              <a:t>concupiscible</a:t>
            </a:r>
            <a:r>
              <a:rPr lang="es-ES" altLang="es-ES" sz="1200">
                <a:solidFill>
                  <a:srgbClr val="000000"/>
                </a:solidFill>
                <a:latin typeface="Trade Gothic LT Std" charset="0"/>
              </a:rPr>
              <a:t> requiere </a:t>
            </a:r>
            <a:r>
              <a:rPr lang="es-ES" altLang="es-ES" sz="1200" i="1">
                <a:solidFill>
                  <a:srgbClr val="000000"/>
                </a:solidFill>
                <a:latin typeface="Trade Gothic LT Std" charset="0"/>
              </a:rPr>
              <a:t>templanza</a:t>
            </a:r>
            <a:r>
              <a:rPr lang="es-ES" altLang="es-ES" sz="1200">
                <a:solidFill>
                  <a:srgbClr val="000000"/>
                </a:solidFill>
                <a:latin typeface="Trade Gothic LT Std" charset="0"/>
              </a:rPr>
              <a:t> para el dominio de los apetitos). La armonía del alma la dispone para lo que Platón llama </a:t>
            </a:r>
            <a:r>
              <a:rPr lang="ja-JP" altLang="es-ES" sz="1200">
                <a:solidFill>
                  <a:srgbClr val="000000"/>
                </a:solidFill>
                <a:latin typeface="Trade Gothic LT Std" charset="0"/>
              </a:rPr>
              <a:t>“</a:t>
            </a:r>
            <a:r>
              <a:rPr lang="es-ES" altLang="ja-JP" sz="1200" b="1">
                <a:solidFill>
                  <a:srgbClr val="000000"/>
                </a:solidFill>
                <a:latin typeface="Trade Gothic LT Std" charset="0"/>
              </a:rPr>
              <a:t>justicia</a:t>
            </a:r>
            <a:r>
              <a:rPr lang="ja-JP" altLang="es-ES" sz="1200">
                <a:solidFill>
                  <a:srgbClr val="000000"/>
                </a:solidFill>
                <a:latin typeface="Trade Gothic LT Std" charset="0"/>
              </a:rPr>
              <a:t>”</a:t>
            </a:r>
            <a:r>
              <a:rPr lang="es-ES" altLang="ja-JP" sz="1200">
                <a:solidFill>
                  <a:srgbClr val="000000"/>
                </a:solidFill>
                <a:latin typeface="Trade Gothic LT Std" charset="0"/>
              </a:rPr>
              <a:t>.</a:t>
            </a:r>
            <a:endParaRPr lang="es-ES" altLang="es-ES" sz="1200"/>
          </a:p>
        </p:txBody>
      </p:sp>
      <p:sp>
        <p:nvSpPr>
          <p:cNvPr id="17419" name="CustomShape 10">
            <a:extLst>
              <a:ext uri="{FF2B5EF4-FFF2-40B4-BE49-F238E27FC236}">
                <a16:creationId xmlns:a16="http://schemas.microsoft.com/office/drawing/2014/main" id="{FB9F9A26-0B42-4539-9B98-6C239D9F3F90}"/>
              </a:ext>
            </a:extLst>
          </p:cNvPr>
          <p:cNvSpPr>
            <a:spLocks noChangeArrowheads="1"/>
          </p:cNvSpPr>
          <p:nvPr/>
        </p:nvSpPr>
        <p:spPr bwMode="auto">
          <a:xfrm>
            <a:off x="3265488" y="3292475"/>
            <a:ext cx="2740025" cy="633413"/>
          </a:xfrm>
          <a:prstGeom prst="roundRect">
            <a:avLst>
              <a:gd name="adj" fmla="val 16667"/>
            </a:avLst>
          </a:prstGeom>
          <a:solidFill>
            <a:srgbClr val="5F1942"/>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s-ES" altLang="es-ES" sz="1400" b="1">
                <a:solidFill>
                  <a:srgbClr val="FFFFFF"/>
                </a:solidFill>
                <a:latin typeface="Trade Gothic LT Std" charset="0"/>
              </a:rPr>
              <a:t>6.3. El dualismo alma y cuerpo</a:t>
            </a:r>
            <a:endParaRPr lang="es-ES" altLang="es-ES" sz="1800"/>
          </a:p>
        </p:txBody>
      </p:sp>
      <p:sp>
        <p:nvSpPr>
          <p:cNvPr id="17420" name="CustomShape 11">
            <a:extLst>
              <a:ext uri="{FF2B5EF4-FFF2-40B4-BE49-F238E27FC236}">
                <a16:creationId xmlns:a16="http://schemas.microsoft.com/office/drawing/2014/main" id="{8BC9F03D-91FB-4DAF-971B-ECD3DF6520D5}"/>
              </a:ext>
            </a:extLst>
          </p:cNvPr>
          <p:cNvSpPr>
            <a:spLocks noChangeArrowheads="1"/>
          </p:cNvSpPr>
          <p:nvPr/>
        </p:nvSpPr>
        <p:spPr bwMode="auto">
          <a:xfrm>
            <a:off x="3252788" y="4035425"/>
            <a:ext cx="555625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a:solidFill>
                  <a:srgbClr val="000000"/>
                </a:solidFill>
                <a:latin typeface="Trade Gothic LT Std" charset="0"/>
              </a:rPr>
              <a:t>El ser humano es alma, pero mientras está en el mundo sensible ésta está unida incómoda y accidentalmente a un cuerpo, que debe ser aquello que el alma </a:t>
            </a:r>
            <a:r>
              <a:rPr lang="ja-JP" altLang="es-ES" sz="1300">
                <a:solidFill>
                  <a:srgbClr val="000000"/>
                </a:solidFill>
                <a:latin typeface="Trade Gothic LT Std" charset="0"/>
              </a:rPr>
              <a:t>“</a:t>
            </a:r>
            <a:r>
              <a:rPr lang="es-ES" altLang="ja-JP" sz="1300">
                <a:solidFill>
                  <a:srgbClr val="000000"/>
                </a:solidFill>
                <a:latin typeface="Trade Gothic LT Std" charset="0"/>
              </a:rPr>
              <a:t>pilote</a:t>
            </a:r>
            <a:r>
              <a:rPr lang="ja-JP" altLang="es-ES" sz="1300">
                <a:solidFill>
                  <a:srgbClr val="000000"/>
                </a:solidFill>
                <a:latin typeface="Trade Gothic LT Std" charset="0"/>
              </a:rPr>
              <a:t>”</a:t>
            </a:r>
            <a:r>
              <a:rPr lang="es-ES" altLang="ja-JP" sz="1300">
                <a:solidFill>
                  <a:srgbClr val="000000"/>
                </a:solidFill>
                <a:latin typeface="Trade Gothic LT Std" charset="0"/>
              </a:rPr>
              <a:t>, y no al revés, es decir, no permitiendo que los sentidos del cuerpo enturbien las virtudes y el conocimiento a los que puede aspirar el alma, que está en el mundo de las cosas temporalmente, pues temporalmente ha sido expulsada del mundo de las ideas (conforme a la teoría de la reminiscencia, ver 5.3).</a:t>
            </a:r>
            <a:endParaRPr lang="es-ES" altLang="es-ES" sz="1800"/>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ítulo 2">
            <a:extLst>
              <a:ext uri="{FF2B5EF4-FFF2-40B4-BE49-F238E27FC236}">
                <a16:creationId xmlns:a16="http://schemas.microsoft.com/office/drawing/2014/main" id="{DBAB7CF4-2017-4B4B-88CD-55F93854C743}"/>
              </a:ext>
            </a:extLst>
          </p:cNvPr>
          <p:cNvSpPr>
            <a:spLocks noGrp="1"/>
          </p:cNvSpPr>
          <p:nvPr>
            <p:ph type="subTitle"/>
          </p:nvPr>
        </p:nvSpPr>
        <p:spPr>
          <a:xfrm>
            <a:off x="457200" y="273050"/>
            <a:ext cx="8229600" cy="1146175"/>
          </a:xfrm>
        </p:spPr>
        <p:txBody>
          <a:bodyPr/>
          <a:lstStyle/>
          <a:p>
            <a:endParaRPr lang="es-ES" altLang="es-ES">
              <a:latin typeface="Arial" panose="020B0604020202020204" pitchFamily="34" charset="0"/>
              <a:ea typeface="ＭＳ Ｐゴシック" panose="020B0600070205080204" pitchFamily="34" charset="-128"/>
            </a:endParaRPr>
          </a:p>
        </p:txBody>
      </p:sp>
      <p:pic>
        <p:nvPicPr>
          <p:cNvPr id="19458" name="Imagen 4">
            <a:extLst>
              <a:ext uri="{FF2B5EF4-FFF2-40B4-BE49-F238E27FC236}">
                <a16:creationId xmlns:a16="http://schemas.microsoft.com/office/drawing/2014/main" id="{DB6A6DFD-CD54-4DA9-8D73-2173DE142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1440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1791</Words>
  <Application>Microsoft Macintosh PowerPoint</Application>
  <PresentationFormat>Presentación en pantalla (4:3)</PresentationFormat>
  <Paragraphs>104</Paragraphs>
  <Slides>12</Slides>
  <Notes>7</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Arial</vt:lpstr>
      <vt:lpstr>Times New Roman</vt:lpstr>
      <vt:lpstr>Trade Gothic LT Std</vt:lpstr>
      <vt:lpstr>Trade Gothic LT Std Bold 2</vt:lpstr>
      <vt:lpstr>Office Theme</vt:lpstr>
      <vt:lpstr>2_Office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dc:creator>
  <cp:lastModifiedBy>Juan Villegas</cp:lastModifiedBy>
  <cp:revision>41</cp:revision>
  <dcterms:modified xsi:type="dcterms:W3CDTF">2020-10-09T07:17:56Z</dcterms:modified>
</cp:coreProperties>
</file>