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8"/>
  </p:notesMasterIdLst>
  <p:sldIdLst>
    <p:sldId id="256" r:id="rId2"/>
    <p:sldId id="267" r:id="rId3"/>
    <p:sldId id="257" r:id="rId4"/>
    <p:sldId id="268" r:id="rId5"/>
    <p:sldId id="259" r:id="rId6"/>
    <p:sldId id="260" r:id="rId7"/>
    <p:sldId id="269" r:id="rId8"/>
    <p:sldId id="270" r:id="rId9"/>
    <p:sldId id="274" r:id="rId10"/>
    <p:sldId id="261" r:id="rId11"/>
    <p:sldId id="273" r:id="rId12"/>
    <p:sldId id="262" r:id="rId13"/>
    <p:sldId id="272" r:id="rId14"/>
    <p:sldId id="263" r:id="rId15"/>
    <p:sldId id="275" r:id="rId16"/>
    <p:sldId id="271" r:id="rId17"/>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719"/>
  </p:normalViewPr>
  <p:slideViewPr>
    <p:cSldViewPr>
      <p:cViewPr varScale="1">
        <p:scale>
          <a:sx n="152" d="100"/>
          <a:sy n="152" d="100"/>
        </p:scale>
        <p:origin x="1096"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Villegas" userId="2045357366127bcd" providerId="LiveId" clId="{9655A1C6-65EF-1B4D-86E8-4AAC56179259}"/>
    <pc:docChg chg="custSel modSld">
      <pc:chgData name="Juan Villegas" userId="2045357366127bcd" providerId="LiveId" clId="{9655A1C6-65EF-1B4D-86E8-4AAC56179259}" dt="2019-10-30T10:45:29.205" v="4" actId="478"/>
      <pc:docMkLst>
        <pc:docMk/>
      </pc:docMkLst>
      <pc:sldChg chg="delSp modSp">
        <pc:chgData name="Juan Villegas" userId="2045357366127bcd" providerId="LiveId" clId="{9655A1C6-65EF-1B4D-86E8-4AAC56179259}" dt="2019-10-30T10:45:29.205" v="4" actId="478"/>
        <pc:sldMkLst>
          <pc:docMk/>
          <pc:sldMk cId="0" sldId="262"/>
        </pc:sldMkLst>
        <pc:spChg chg="del">
          <ac:chgData name="Juan Villegas" userId="2045357366127bcd" providerId="LiveId" clId="{9655A1C6-65EF-1B4D-86E8-4AAC56179259}" dt="2019-10-30T10:45:23.982" v="3" actId="478"/>
          <ac:spMkLst>
            <pc:docMk/>
            <pc:sldMk cId="0" sldId="262"/>
            <ac:spMk id="12301" creationId="{7440FBF0-6969-488E-BC89-0A605D4560F7}"/>
          </ac:spMkLst>
        </pc:spChg>
        <pc:spChg chg="del">
          <ac:chgData name="Juan Villegas" userId="2045357366127bcd" providerId="LiveId" clId="{9655A1C6-65EF-1B4D-86E8-4AAC56179259}" dt="2019-10-30T10:45:29.205" v="4" actId="478"/>
          <ac:spMkLst>
            <pc:docMk/>
            <pc:sldMk cId="0" sldId="262"/>
            <ac:spMk id="12302" creationId="{BA9AF320-99FC-443A-A065-56566D388C16}"/>
          </ac:spMkLst>
        </pc:spChg>
        <pc:picChg chg="del mod">
          <ac:chgData name="Juan Villegas" userId="2045357366127bcd" providerId="LiveId" clId="{9655A1C6-65EF-1B4D-86E8-4AAC56179259}" dt="2019-10-30T10:45:11.457" v="2" actId="21"/>
          <ac:picMkLst>
            <pc:docMk/>
            <pc:sldMk cId="0" sldId="262"/>
            <ac:picMk id="12303" creationId="{6A4477C9-A213-4107-92FE-8710EEB91A0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 name="PlaceHolder 1">
            <a:extLst>
              <a:ext uri="{FF2B5EF4-FFF2-40B4-BE49-F238E27FC236}">
                <a16:creationId xmlns:a16="http://schemas.microsoft.com/office/drawing/2014/main" id="{1160A9A3-A31F-B241-804D-A2F6FBE420ED}"/>
              </a:ext>
            </a:extLst>
          </p:cNvPr>
          <p:cNvSpPr>
            <a:spLocks noGrp="1"/>
          </p:cNvSpPr>
          <p:nvPr>
            <p:ph type="body"/>
          </p:nvPr>
        </p:nvSpPr>
        <p:spPr>
          <a:xfrm>
            <a:off x="755650" y="5078413"/>
            <a:ext cx="6048375" cy="4811712"/>
          </a:xfrm>
          <a:prstGeom prst="rect">
            <a:avLst/>
          </a:prstGeom>
        </p:spPr>
        <p:txBody>
          <a:bodyPr wrap="none" lIns="0" tIns="0" rIns="0" bIns="0"/>
          <a:lstStyle/>
          <a:p>
            <a:pPr lvl="0"/>
            <a:r>
              <a:rPr lang="es-ES" noProof="0"/>
              <a:t>Click to edit the notes format</a:t>
            </a:r>
            <a:endParaRPr noProof="0"/>
          </a:p>
        </p:txBody>
      </p:sp>
      <p:sp>
        <p:nvSpPr>
          <p:cNvPr id="106" name="PlaceHolder 2">
            <a:extLst>
              <a:ext uri="{FF2B5EF4-FFF2-40B4-BE49-F238E27FC236}">
                <a16:creationId xmlns:a16="http://schemas.microsoft.com/office/drawing/2014/main" id="{DBCDF964-2F34-3B42-A58C-84B04E64F180}"/>
              </a:ext>
            </a:extLst>
          </p:cNvPr>
          <p:cNvSpPr>
            <a:spLocks noGrp="1"/>
          </p:cNvSpPr>
          <p:nvPr>
            <p:ph type="hdr"/>
          </p:nvPr>
        </p:nvSpPr>
        <p:spPr>
          <a:xfrm>
            <a:off x="0" y="0"/>
            <a:ext cx="3281363" cy="534988"/>
          </a:xfrm>
          <a:prstGeom prst="rect">
            <a:avLst/>
          </a:prstGeom>
        </p:spPr>
        <p:txBody>
          <a:bodyPr wrap="none" lIns="0" tIns="0" rIns="0" bIns="0"/>
          <a:lstStyle>
            <a:lvl1pPr eaLnBrk="1" fontAlgn="auto" hangingPunct="1">
              <a:spcBef>
                <a:spcPts val="0"/>
              </a:spcBef>
              <a:spcAft>
                <a:spcPts val="0"/>
              </a:spcAft>
              <a:defRPr>
                <a:latin typeface="+mn-lt"/>
                <a:ea typeface="+mn-ea"/>
                <a:cs typeface="+mn-cs"/>
              </a:defRPr>
            </a:lvl1pPr>
          </a:lstStyle>
          <a:p>
            <a:pPr>
              <a:defRPr/>
            </a:pPr>
            <a:r>
              <a:rPr lang="es-ES"/>
              <a:t>&lt;header&gt;</a:t>
            </a:r>
            <a:endParaRPr/>
          </a:p>
        </p:txBody>
      </p:sp>
      <p:sp>
        <p:nvSpPr>
          <p:cNvPr id="107" name="PlaceHolder 3">
            <a:extLst>
              <a:ext uri="{FF2B5EF4-FFF2-40B4-BE49-F238E27FC236}">
                <a16:creationId xmlns:a16="http://schemas.microsoft.com/office/drawing/2014/main" id="{34CB088E-C9B3-7742-8338-42CD15D2DF2B}"/>
              </a:ext>
            </a:extLst>
          </p:cNvPr>
          <p:cNvSpPr>
            <a:spLocks noGrp="1"/>
          </p:cNvSpPr>
          <p:nvPr>
            <p:ph type="dt"/>
          </p:nvPr>
        </p:nvSpPr>
        <p:spPr>
          <a:xfrm>
            <a:off x="4278313" y="0"/>
            <a:ext cx="3281362" cy="534988"/>
          </a:xfrm>
          <a:prstGeom prst="rect">
            <a:avLst/>
          </a:prstGeom>
        </p:spPr>
        <p:txBody>
          <a:bodyPr wrap="none" lIns="0" tIns="0" rIns="0" bIns="0"/>
          <a:lstStyle>
            <a:lvl1pPr algn="r" eaLnBrk="1" fontAlgn="auto" hangingPunct="1">
              <a:spcBef>
                <a:spcPts val="0"/>
              </a:spcBef>
              <a:spcAft>
                <a:spcPts val="0"/>
              </a:spcAft>
              <a:defRPr>
                <a:latin typeface="+mn-lt"/>
                <a:ea typeface="+mn-ea"/>
                <a:cs typeface="+mn-cs"/>
              </a:defRPr>
            </a:lvl1pPr>
          </a:lstStyle>
          <a:p>
            <a:pPr>
              <a:defRPr/>
            </a:pPr>
            <a:r>
              <a:rPr lang="es-ES"/>
              <a:t>&lt;date/time&gt;</a:t>
            </a:r>
            <a:endParaRPr/>
          </a:p>
        </p:txBody>
      </p:sp>
      <p:sp>
        <p:nvSpPr>
          <p:cNvPr id="108" name="PlaceHolder 4">
            <a:extLst>
              <a:ext uri="{FF2B5EF4-FFF2-40B4-BE49-F238E27FC236}">
                <a16:creationId xmlns:a16="http://schemas.microsoft.com/office/drawing/2014/main" id="{CF558D01-DCD1-0445-90E3-2558F2D936D4}"/>
              </a:ext>
            </a:extLst>
          </p:cNvPr>
          <p:cNvSpPr>
            <a:spLocks noGrp="1"/>
          </p:cNvSpPr>
          <p:nvPr>
            <p:ph type="ftr"/>
          </p:nvPr>
        </p:nvSpPr>
        <p:spPr>
          <a:xfrm>
            <a:off x="0" y="10156825"/>
            <a:ext cx="3281363" cy="534988"/>
          </a:xfrm>
          <a:prstGeom prst="rect">
            <a:avLst/>
          </a:prstGeom>
        </p:spPr>
        <p:txBody>
          <a:bodyPr wrap="none" lIns="0" tIns="0" rIns="0" bIns="0" anchor="b"/>
          <a:lstStyle>
            <a:lvl1pPr eaLnBrk="1" fontAlgn="auto" hangingPunct="1">
              <a:spcBef>
                <a:spcPts val="0"/>
              </a:spcBef>
              <a:spcAft>
                <a:spcPts val="0"/>
              </a:spcAft>
              <a:defRPr>
                <a:latin typeface="+mn-lt"/>
                <a:ea typeface="+mn-ea"/>
                <a:cs typeface="+mn-cs"/>
              </a:defRPr>
            </a:lvl1pPr>
          </a:lstStyle>
          <a:p>
            <a:pPr>
              <a:defRPr/>
            </a:pPr>
            <a:r>
              <a:rPr lang="es-ES"/>
              <a:t>&lt;footer&gt;</a:t>
            </a:r>
            <a:endParaRPr/>
          </a:p>
        </p:txBody>
      </p:sp>
      <p:sp>
        <p:nvSpPr>
          <p:cNvPr id="109" name="PlaceHolder 5">
            <a:extLst>
              <a:ext uri="{FF2B5EF4-FFF2-40B4-BE49-F238E27FC236}">
                <a16:creationId xmlns:a16="http://schemas.microsoft.com/office/drawing/2014/main" id="{A63EC85A-B382-B140-B6C9-48D1D5DD170B}"/>
              </a:ext>
            </a:extLst>
          </p:cNvPr>
          <p:cNvSpPr>
            <a:spLocks noGrp="1"/>
          </p:cNvSpPr>
          <p:nvPr>
            <p:ph type="sldNum"/>
          </p:nvPr>
        </p:nvSpPr>
        <p:spPr>
          <a:xfrm>
            <a:off x="4278313" y="10156825"/>
            <a:ext cx="3281362" cy="534988"/>
          </a:xfrm>
          <a:prstGeom prst="rect">
            <a:avLst/>
          </a:prstGeom>
        </p:spPr>
        <p:txBody>
          <a:bodyPr vert="horz" wrap="none" lIns="0" tIns="0" rIns="0" bIns="0" numCol="1" anchor="b" anchorCtr="0" compatLnSpc="1">
            <a:prstTxWarp prst="textNoShape">
              <a:avLst/>
            </a:prstTxWarp>
          </a:bodyPr>
          <a:lstStyle>
            <a:lvl1pPr algn="r" eaLnBrk="1" hangingPunct="1">
              <a:defRPr smtClean="0"/>
            </a:lvl1pPr>
          </a:lstStyle>
          <a:p>
            <a:pPr>
              <a:defRPr/>
            </a:pPr>
            <a:fld id="{A3A8CF59-435A-4423-8D0D-E865846CF532}"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CustomShape 1">
            <a:extLst>
              <a:ext uri="{FF2B5EF4-FFF2-40B4-BE49-F238E27FC236}">
                <a16:creationId xmlns:a16="http://schemas.microsoft.com/office/drawing/2014/main" id="{54370EE1-4D58-4DE1-B7F7-F65C84AF09FC}"/>
              </a:ext>
            </a:extLst>
          </p:cNvPr>
          <p:cNvSpPr>
            <a:spLocks noChangeArrowheads="1"/>
          </p:cNvSpPr>
          <p:nvPr/>
        </p:nvSpPr>
        <p:spPr bwMode="auto">
          <a:xfrm>
            <a:off x="3884613" y="0"/>
            <a:ext cx="29622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r>
              <a:rPr lang="es-ES" altLang="es-ES">
                <a:solidFill>
                  <a:srgbClr val="000000"/>
                </a:solidFill>
                <a:latin typeface="Times New Roman" panose="02020603050405020304" pitchFamily="18" charset="0"/>
              </a:rPr>
              <a:t>12/03/15</a:t>
            </a:r>
            <a:endParaRPr lang="es-ES" altLang="es-ES" sz="1800"/>
          </a:p>
        </p:txBody>
      </p:sp>
      <p:sp>
        <p:nvSpPr>
          <p:cNvPr id="4098" name="CustomShape 2">
            <a:extLst>
              <a:ext uri="{FF2B5EF4-FFF2-40B4-BE49-F238E27FC236}">
                <a16:creationId xmlns:a16="http://schemas.microsoft.com/office/drawing/2014/main" id="{DED20F4F-B6F2-4E52-81A7-8308F33979A1}"/>
              </a:ext>
            </a:extLst>
          </p:cNvPr>
          <p:cNvSpPr>
            <a:spLocks noChangeArrowheads="1"/>
          </p:cNvSpPr>
          <p:nvPr/>
        </p:nvSpPr>
        <p:spPr bwMode="auto">
          <a:xfrm>
            <a:off x="3884613" y="8685213"/>
            <a:ext cx="29622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fld id="{E6F590F8-8F63-422A-9031-D83757B348BA}" type="slidenum">
              <a:rPr lang="es-ES" altLang="es-ES">
                <a:solidFill>
                  <a:srgbClr val="000000"/>
                </a:solidFill>
                <a:latin typeface="Times New Roman" panose="02020603050405020304" pitchFamily="18" charset="0"/>
              </a:rPr>
              <a:pPr algn="r" eaLnBrk="1" hangingPunct="1">
                <a:spcBef>
                  <a:spcPct val="0"/>
                </a:spcBef>
              </a:pPr>
              <a:t>1</a:t>
            </a:fld>
            <a:endParaRPr lang="es-ES" altLang="es-ES" sz="1800"/>
          </a:p>
        </p:txBody>
      </p:sp>
      <p:sp>
        <p:nvSpPr>
          <p:cNvPr id="4099" name="CustomShape 3">
            <a:extLst>
              <a:ext uri="{FF2B5EF4-FFF2-40B4-BE49-F238E27FC236}">
                <a16:creationId xmlns:a16="http://schemas.microsoft.com/office/drawing/2014/main" id="{80A2BDE6-5582-456D-A786-986E3F45F695}"/>
              </a:ext>
            </a:extLst>
          </p:cNvPr>
          <p:cNvSpPr>
            <a:spLocks noChangeArrowheads="1"/>
          </p:cNvSpPr>
          <p:nvPr/>
        </p:nvSpPr>
        <p:spPr bwMode="auto">
          <a:xfrm>
            <a:off x="1143000" y="685800"/>
            <a:ext cx="4565650" cy="3422650"/>
          </a:xfrm>
          <a:prstGeom prst="rect">
            <a:avLst/>
          </a:prstGeom>
          <a:solidFill>
            <a:srgbClr val="FFFFFF"/>
          </a:solidFill>
          <a:ln w="9360">
            <a:solidFill>
              <a:srgbClr val="000000"/>
            </a:solidFill>
            <a:miter lim="800000"/>
            <a:headEnd/>
            <a:tailEnd/>
          </a:ln>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eaLnBrk="1" hangingPunct="1">
              <a:spcBef>
                <a:spcPct val="0"/>
              </a:spcBef>
            </a:pPr>
            <a:endParaRPr lang="es-ES" altLang="es-ES" sz="1800"/>
          </a:p>
        </p:txBody>
      </p:sp>
      <p:sp>
        <p:nvSpPr>
          <p:cNvPr id="4100" name="PlaceHolder 4">
            <a:extLst>
              <a:ext uri="{FF2B5EF4-FFF2-40B4-BE49-F238E27FC236}">
                <a16:creationId xmlns:a16="http://schemas.microsoft.com/office/drawing/2014/main" id="{872E1F11-97C0-4FCD-8705-35AE0E3126EB}"/>
              </a:ext>
            </a:extLst>
          </p:cNvPr>
          <p:cNvSpPr>
            <a:spLocks noGrp="1"/>
          </p:cNvSpPr>
          <p:nvPr>
            <p:ph type="body"/>
          </p:nvPr>
        </p:nvSpPr>
        <p:spPr bwMode="auto">
          <a:xfrm>
            <a:off x="685800" y="4343400"/>
            <a:ext cx="5478463" cy="410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0000" tIns="46800" rIns="90000" bIns="46800" numCol="1" anchor="ctr" anchorCtr="0" compatLnSpc="1">
            <a:prstTxWarp prst="textNoShape">
              <a:avLst/>
            </a:prstTxWarp>
          </a:bodyPr>
          <a:lstStyle/>
          <a:p>
            <a:pPr eaLnBrk="1" hangingPunct="1">
              <a:spcBef>
                <a:spcPct val="0"/>
              </a:spcBef>
            </a:pPr>
            <a:endParaRPr lang="es-ES" altLang="es-E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CustomShape 1">
            <a:extLst>
              <a:ext uri="{FF2B5EF4-FFF2-40B4-BE49-F238E27FC236}">
                <a16:creationId xmlns:a16="http://schemas.microsoft.com/office/drawing/2014/main" id="{FB20A398-3A2C-467E-ABA3-3E8098CD2615}"/>
              </a:ext>
            </a:extLst>
          </p:cNvPr>
          <p:cNvSpPr>
            <a:spLocks noChangeArrowheads="1"/>
          </p:cNvSpPr>
          <p:nvPr/>
        </p:nvSpPr>
        <p:spPr bwMode="auto">
          <a:xfrm>
            <a:off x="3884613" y="0"/>
            <a:ext cx="29622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r>
              <a:rPr lang="es-ES" altLang="es-ES">
                <a:solidFill>
                  <a:srgbClr val="000000"/>
                </a:solidFill>
                <a:latin typeface="Times New Roman" panose="02020603050405020304" pitchFamily="18" charset="0"/>
              </a:rPr>
              <a:t>12/03/15</a:t>
            </a:r>
            <a:endParaRPr lang="es-ES" altLang="es-ES" sz="1800"/>
          </a:p>
        </p:txBody>
      </p:sp>
      <p:sp>
        <p:nvSpPr>
          <p:cNvPr id="7170" name="CustomShape 2">
            <a:extLst>
              <a:ext uri="{FF2B5EF4-FFF2-40B4-BE49-F238E27FC236}">
                <a16:creationId xmlns:a16="http://schemas.microsoft.com/office/drawing/2014/main" id="{042C4FB9-B132-4AC6-9C47-A8AA9BDBB236}"/>
              </a:ext>
            </a:extLst>
          </p:cNvPr>
          <p:cNvSpPr>
            <a:spLocks noChangeArrowheads="1"/>
          </p:cNvSpPr>
          <p:nvPr/>
        </p:nvSpPr>
        <p:spPr bwMode="auto">
          <a:xfrm>
            <a:off x="3884613" y="8685213"/>
            <a:ext cx="29622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fld id="{77BC3C0F-2F36-4727-BB13-A4881BF7E4AF}" type="slidenum">
              <a:rPr lang="es-ES" altLang="es-ES">
                <a:solidFill>
                  <a:srgbClr val="000000"/>
                </a:solidFill>
                <a:latin typeface="Times New Roman" panose="02020603050405020304" pitchFamily="18" charset="0"/>
              </a:rPr>
              <a:pPr algn="r" eaLnBrk="1" hangingPunct="1">
                <a:spcBef>
                  <a:spcPct val="0"/>
                </a:spcBef>
              </a:pPr>
              <a:t>5</a:t>
            </a:fld>
            <a:endParaRPr lang="es-ES" altLang="es-ES" sz="1800"/>
          </a:p>
        </p:txBody>
      </p:sp>
      <p:sp>
        <p:nvSpPr>
          <p:cNvPr id="7171" name="CustomShape 3">
            <a:extLst>
              <a:ext uri="{FF2B5EF4-FFF2-40B4-BE49-F238E27FC236}">
                <a16:creationId xmlns:a16="http://schemas.microsoft.com/office/drawing/2014/main" id="{41CDEC55-8285-42BD-A8D5-51960DB3D6A8}"/>
              </a:ext>
            </a:extLst>
          </p:cNvPr>
          <p:cNvSpPr>
            <a:spLocks noChangeArrowheads="1"/>
          </p:cNvSpPr>
          <p:nvPr/>
        </p:nvSpPr>
        <p:spPr bwMode="auto">
          <a:xfrm>
            <a:off x="1143000" y="685800"/>
            <a:ext cx="4565650" cy="3422650"/>
          </a:xfrm>
          <a:prstGeom prst="rect">
            <a:avLst/>
          </a:prstGeom>
          <a:solidFill>
            <a:srgbClr val="FFFFFF"/>
          </a:solidFill>
          <a:ln w="9360">
            <a:solidFill>
              <a:srgbClr val="000000"/>
            </a:solidFill>
            <a:miter lim="800000"/>
            <a:headEnd/>
            <a:tailEnd/>
          </a:ln>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eaLnBrk="1" hangingPunct="1">
              <a:spcBef>
                <a:spcPct val="0"/>
              </a:spcBef>
            </a:pPr>
            <a:endParaRPr lang="es-ES" altLang="es-ES" sz="1800"/>
          </a:p>
        </p:txBody>
      </p:sp>
      <p:sp>
        <p:nvSpPr>
          <p:cNvPr id="7172" name="PlaceHolder 4">
            <a:extLst>
              <a:ext uri="{FF2B5EF4-FFF2-40B4-BE49-F238E27FC236}">
                <a16:creationId xmlns:a16="http://schemas.microsoft.com/office/drawing/2014/main" id="{041A55A4-2631-4655-B62B-FC7717F31D5B}"/>
              </a:ext>
            </a:extLst>
          </p:cNvPr>
          <p:cNvSpPr>
            <a:spLocks noGrp="1"/>
          </p:cNvSpPr>
          <p:nvPr>
            <p:ph type="body"/>
          </p:nvPr>
        </p:nvSpPr>
        <p:spPr bwMode="auto">
          <a:xfrm>
            <a:off x="685800" y="4343400"/>
            <a:ext cx="5478463" cy="4202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0000" tIns="46800" rIns="90000" bIns="46800" numCol="1" anchor="ctr" anchorCtr="0" compatLnSpc="1">
            <a:prstTxWarp prst="textNoShape">
              <a:avLst/>
            </a:prstTxWarp>
          </a:bodyPr>
          <a:lstStyle/>
          <a:p>
            <a:pPr eaLnBrk="1" hangingPunct="1">
              <a:spcBef>
                <a:spcPct val="0"/>
              </a:spcBef>
            </a:pPr>
            <a:endParaRPr lang="es-ES" altLang="es-E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CustomShape 1">
            <a:extLst>
              <a:ext uri="{FF2B5EF4-FFF2-40B4-BE49-F238E27FC236}">
                <a16:creationId xmlns:a16="http://schemas.microsoft.com/office/drawing/2014/main" id="{3E2C85BC-D331-423B-B3B4-45AED202F1B5}"/>
              </a:ext>
            </a:extLst>
          </p:cNvPr>
          <p:cNvSpPr>
            <a:spLocks noChangeArrowheads="1"/>
          </p:cNvSpPr>
          <p:nvPr/>
        </p:nvSpPr>
        <p:spPr bwMode="auto">
          <a:xfrm>
            <a:off x="3884613" y="0"/>
            <a:ext cx="29622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r>
              <a:rPr lang="es-ES" altLang="es-ES">
                <a:solidFill>
                  <a:srgbClr val="000000"/>
                </a:solidFill>
                <a:latin typeface="Times New Roman" panose="02020603050405020304" pitchFamily="18" charset="0"/>
              </a:rPr>
              <a:t>12/03/15</a:t>
            </a:r>
            <a:endParaRPr lang="es-ES" altLang="es-ES" sz="1800"/>
          </a:p>
        </p:txBody>
      </p:sp>
      <p:sp>
        <p:nvSpPr>
          <p:cNvPr id="9218" name="CustomShape 2">
            <a:extLst>
              <a:ext uri="{FF2B5EF4-FFF2-40B4-BE49-F238E27FC236}">
                <a16:creationId xmlns:a16="http://schemas.microsoft.com/office/drawing/2014/main" id="{E09605C8-4D04-4206-8A3A-66930E4CEE17}"/>
              </a:ext>
            </a:extLst>
          </p:cNvPr>
          <p:cNvSpPr>
            <a:spLocks noChangeArrowheads="1"/>
          </p:cNvSpPr>
          <p:nvPr/>
        </p:nvSpPr>
        <p:spPr bwMode="auto">
          <a:xfrm>
            <a:off x="3884613" y="8685213"/>
            <a:ext cx="29622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fld id="{BF673C34-0CA5-4D49-9BC5-FCE6586565CA}" type="slidenum">
              <a:rPr lang="es-ES" altLang="es-ES">
                <a:solidFill>
                  <a:srgbClr val="000000"/>
                </a:solidFill>
                <a:latin typeface="Times New Roman" panose="02020603050405020304" pitchFamily="18" charset="0"/>
              </a:rPr>
              <a:pPr algn="r" eaLnBrk="1" hangingPunct="1">
                <a:spcBef>
                  <a:spcPct val="0"/>
                </a:spcBef>
              </a:pPr>
              <a:t>6</a:t>
            </a:fld>
            <a:endParaRPr lang="es-ES" altLang="es-ES" sz="1800"/>
          </a:p>
        </p:txBody>
      </p:sp>
      <p:sp>
        <p:nvSpPr>
          <p:cNvPr id="9219" name="CustomShape 3">
            <a:extLst>
              <a:ext uri="{FF2B5EF4-FFF2-40B4-BE49-F238E27FC236}">
                <a16:creationId xmlns:a16="http://schemas.microsoft.com/office/drawing/2014/main" id="{A2E3A096-C192-4AB4-AA4A-DE8044619823}"/>
              </a:ext>
            </a:extLst>
          </p:cNvPr>
          <p:cNvSpPr>
            <a:spLocks noChangeArrowheads="1"/>
          </p:cNvSpPr>
          <p:nvPr/>
        </p:nvSpPr>
        <p:spPr bwMode="auto">
          <a:xfrm>
            <a:off x="1143000" y="685800"/>
            <a:ext cx="4565650" cy="3422650"/>
          </a:xfrm>
          <a:prstGeom prst="rect">
            <a:avLst/>
          </a:prstGeom>
          <a:solidFill>
            <a:srgbClr val="FFFFFF"/>
          </a:solidFill>
          <a:ln w="9360">
            <a:solidFill>
              <a:srgbClr val="000000"/>
            </a:solidFill>
            <a:miter lim="800000"/>
            <a:headEnd/>
            <a:tailEnd/>
          </a:ln>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eaLnBrk="1" hangingPunct="1">
              <a:spcBef>
                <a:spcPct val="0"/>
              </a:spcBef>
            </a:pPr>
            <a:endParaRPr lang="es-ES" altLang="es-ES" sz="1800"/>
          </a:p>
        </p:txBody>
      </p:sp>
      <p:sp>
        <p:nvSpPr>
          <p:cNvPr id="9220" name="PlaceHolder 4">
            <a:extLst>
              <a:ext uri="{FF2B5EF4-FFF2-40B4-BE49-F238E27FC236}">
                <a16:creationId xmlns:a16="http://schemas.microsoft.com/office/drawing/2014/main" id="{E1EBD750-031E-4E1B-BBCA-14AE04E981C9}"/>
              </a:ext>
            </a:extLst>
          </p:cNvPr>
          <p:cNvSpPr>
            <a:spLocks noGrp="1"/>
          </p:cNvSpPr>
          <p:nvPr>
            <p:ph type="body"/>
          </p:nvPr>
        </p:nvSpPr>
        <p:spPr bwMode="auto">
          <a:xfrm>
            <a:off x="685800" y="4343400"/>
            <a:ext cx="5478463" cy="4202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0000" tIns="46800" rIns="90000" bIns="46800" numCol="1" anchor="ctr" anchorCtr="0" compatLnSpc="1">
            <a:prstTxWarp prst="textNoShape">
              <a:avLst/>
            </a:prstTxWarp>
          </a:bodyPr>
          <a:lstStyle/>
          <a:p>
            <a:pPr eaLnBrk="1" hangingPunct="1">
              <a:spcBef>
                <a:spcPct val="0"/>
              </a:spcBef>
            </a:pPr>
            <a:endParaRPr lang="es-ES" altLang="es-E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CustomShape 1">
            <a:extLst>
              <a:ext uri="{FF2B5EF4-FFF2-40B4-BE49-F238E27FC236}">
                <a16:creationId xmlns:a16="http://schemas.microsoft.com/office/drawing/2014/main" id="{6FE3B854-2992-4370-B0B9-86C76BC5784B}"/>
              </a:ext>
            </a:extLst>
          </p:cNvPr>
          <p:cNvSpPr>
            <a:spLocks noChangeArrowheads="1"/>
          </p:cNvSpPr>
          <p:nvPr/>
        </p:nvSpPr>
        <p:spPr bwMode="auto">
          <a:xfrm>
            <a:off x="3884613" y="0"/>
            <a:ext cx="29622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r>
              <a:rPr lang="es-ES" altLang="es-ES">
                <a:solidFill>
                  <a:srgbClr val="000000"/>
                </a:solidFill>
                <a:latin typeface="Times New Roman" panose="02020603050405020304" pitchFamily="18" charset="0"/>
              </a:rPr>
              <a:t>12/03/15</a:t>
            </a:r>
            <a:endParaRPr lang="es-ES" altLang="es-ES" sz="1800"/>
          </a:p>
        </p:txBody>
      </p:sp>
      <p:sp>
        <p:nvSpPr>
          <p:cNvPr id="11266" name="CustomShape 2">
            <a:extLst>
              <a:ext uri="{FF2B5EF4-FFF2-40B4-BE49-F238E27FC236}">
                <a16:creationId xmlns:a16="http://schemas.microsoft.com/office/drawing/2014/main" id="{62EB7299-0FCE-4FAE-834D-B9F851F988C5}"/>
              </a:ext>
            </a:extLst>
          </p:cNvPr>
          <p:cNvSpPr>
            <a:spLocks noChangeArrowheads="1"/>
          </p:cNvSpPr>
          <p:nvPr/>
        </p:nvSpPr>
        <p:spPr bwMode="auto">
          <a:xfrm>
            <a:off x="3884613" y="8685213"/>
            <a:ext cx="29622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fld id="{947C2C8A-DC46-4D48-AB07-C17390AC13A4}" type="slidenum">
              <a:rPr lang="es-ES" altLang="es-ES">
                <a:solidFill>
                  <a:srgbClr val="000000"/>
                </a:solidFill>
                <a:latin typeface="Times New Roman" panose="02020603050405020304" pitchFamily="18" charset="0"/>
              </a:rPr>
              <a:pPr algn="r" eaLnBrk="1" hangingPunct="1">
                <a:spcBef>
                  <a:spcPct val="0"/>
                </a:spcBef>
              </a:pPr>
              <a:t>10</a:t>
            </a:fld>
            <a:endParaRPr lang="es-ES" altLang="es-ES" sz="1800"/>
          </a:p>
        </p:txBody>
      </p:sp>
      <p:sp>
        <p:nvSpPr>
          <p:cNvPr id="11267" name="CustomShape 3">
            <a:extLst>
              <a:ext uri="{FF2B5EF4-FFF2-40B4-BE49-F238E27FC236}">
                <a16:creationId xmlns:a16="http://schemas.microsoft.com/office/drawing/2014/main" id="{770769AF-6454-4BA3-8117-2F363A9BEF27}"/>
              </a:ext>
            </a:extLst>
          </p:cNvPr>
          <p:cNvSpPr>
            <a:spLocks noChangeArrowheads="1"/>
          </p:cNvSpPr>
          <p:nvPr/>
        </p:nvSpPr>
        <p:spPr bwMode="auto">
          <a:xfrm>
            <a:off x="1143000" y="685800"/>
            <a:ext cx="4565650" cy="3422650"/>
          </a:xfrm>
          <a:prstGeom prst="rect">
            <a:avLst/>
          </a:prstGeom>
          <a:solidFill>
            <a:srgbClr val="FFFFFF"/>
          </a:solidFill>
          <a:ln w="9360">
            <a:solidFill>
              <a:srgbClr val="000000"/>
            </a:solidFill>
            <a:miter lim="800000"/>
            <a:headEnd/>
            <a:tailEnd/>
          </a:ln>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eaLnBrk="1" hangingPunct="1">
              <a:spcBef>
                <a:spcPct val="0"/>
              </a:spcBef>
            </a:pPr>
            <a:endParaRPr lang="es-ES" altLang="es-ES" sz="1800"/>
          </a:p>
        </p:txBody>
      </p:sp>
      <p:sp>
        <p:nvSpPr>
          <p:cNvPr id="11268" name="PlaceHolder 4">
            <a:extLst>
              <a:ext uri="{FF2B5EF4-FFF2-40B4-BE49-F238E27FC236}">
                <a16:creationId xmlns:a16="http://schemas.microsoft.com/office/drawing/2014/main" id="{1A64F366-9C2F-4C21-A0EF-E897C3DA721D}"/>
              </a:ext>
            </a:extLst>
          </p:cNvPr>
          <p:cNvSpPr>
            <a:spLocks noGrp="1"/>
          </p:cNvSpPr>
          <p:nvPr>
            <p:ph type="body"/>
          </p:nvPr>
        </p:nvSpPr>
        <p:spPr bwMode="auto">
          <a:xfrm>
            <a:off x="685800" y="4343400"/>
            <a:ext cx="5478463" cy="4202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0000" tIns="46800" rIns="90000" bIns="46800" numCol="1" anchor="ctr" anchorCtr="0" compatLnSpc="1">
            <a:prstTxWarp prst="textNoShape">
              <a:avLst/>
            </a:prstTxWarp>
          </a:bodyPr>
          <a:lstStyle/>
          <a:p>
            <a:pPr eaLnBrk="1" hangingPunct="1">
              <a:spcBef>
                <a:spcPct val="0"/>
              </a:spcBef>
            </a:pPr>
            <a:endParaRPr lang="es-ES" altLang="es-E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CustomShape 1">
            <a:extLst>
              <a:ext uri="{FF2B5EF4-FFF2-40B4-BE49-F238E27FC236}">
                <a16:creationId xmlns:a16="http://schemas.microsoft.com/office/drawing/2014/main" id="{9F68F522-4487-46AB-A0C7-438F39B0D10E}"/>
              </a:ext>
            </a:extLst>
          </p:cNvPr>
          <p:cNvSpPr>
            <a:spLocks noChangeArrowheads="1"/>
          </p:cNvSpPr>
          <p:nvPr/>
        </p:nvSpPr>
        <p:spPr bwMode="auto">
          <a:xfrm>
            <a:off x="3884613" y="0"/>
            <a:ext cx="29622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r>
              <a:rPr lang="es-ES" altLang="es-ES">
                <a:solidFill>
                  <a:srgbClr val="000000"/>
                </a:solidFill>
                <a:latin typeface="Times New Roman" panose="02020603050405020304" pitchFamily="18" charset="0"/>
              </a:rPr>
              <a:t>12/03/15</a:t>
            </a:r>
            <a:endParaRPr lang="es-ES" altLang="es-ES" sz="1800"/>
          </a:p>
        </p:txBody>
      </p:sp>
      <p:sp>
        <p:nvSpPr>
          <p:cNvPr id="13314" name="CustomShape 2">
            <a:extLst>
              <a:ext uri="{FF2B5EF4-FFF2-40B4-BE49-F238E27FC236}">
                <a16:creationId xmlns:a16="http://schemas.microsoft.com/office/drawing/2014/main" id="{9EBF4B86-C291-4CCB-BFC1-0A782B2E0725}"/>
              </a:ext>
            </a:extLst>
          </p:cNvPr>
          <p:cNvSpPr>
            <a:spLocks noChangeArrowheads="1"/>
          </p:cNvSpPr>
          <p:nvPr/>
        </p:nvSpPr>
        <p:spPr bwMode="auto">
          <a:xfrm>
            <a:off x="3884613" y="8685213"/>
            <a:ext cx="29622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fld id="{A70F2636-3491-4CE0-835A-EB8424883692}" type="slidenum">
              <a:rPr lang="es-ES" altLang="es-ES">
                <a:solidFill>
                  <a:srgbClr val="000000"/>
                </a:solidFill>
                <a:latin typeface="Times New Roman" panose="02020603050405020304" pitchFamily="18" charset="0"/>
              </a:rPr>
              <a:pPr algn="r" eaLnBrk="1" hangingPunct="1">
                <a:spcBef>
                  <a:spcPct val="0"/>
                </a:spcBef>
              </a:pPr>
              <a:t>12</a:t>
            </a:fld>
            <a:endParaRPr lang="es-ES" altLang="es-ES" sz="1800"/>
          </a:p>
        </p:txBody>
      </p:sp>
      <p:sp>
        <p:nvSpPr>
          <p:cNvPr id="13315" name="CustomShape 3">
            <a:extLst>
              <a:ext uri="{FF2B5EF4-FFF2-40B4-BE49-F238E27FC236}">
                <a16:creationId xmlns:a16="http://schemas.microsoft.com/office/drawing/2014/main" id="{EA8A5C92-70B4-4454-8BFE-D596A2FE070B}"/>
              </a:ext>
            </a:extLst>
          </p:cNvPr>
          <p:cNvSpPr>
            <a:spLocks noChangeArrowheads="1"/>
          </p:cNvSpPr>
          <p:nvPr/>
        </p:nvSpPr>
        <p:spPr bwMode="auto">
          <a:xfrm>
            <a:off x="1143000" y="685800"/>
            <a:ext cx="4565650" cy="3422650"/>
          </a:xfrm>
          <a:prstGeom prst="rect">
            <a:avLst/>
          </a:prstGeom>
          <a:solidFill>
            <a:srgbClr val="FFFFFF"/>
          </a:solidFill>
          <a:ln w="9360">
            <a:solidFill>
              <a:srgbClr val="000000"/>
            </a:solidFill>
            <a:miter lim="800000"/>
            <a:headEnd/>
            <a:tailEnd/>
          </a:ln>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eaLnBrk="1" hangingPunct="1">
              <a:spcBef>
                <a:spcPct val="0"/>
              </a:spcBef>
            </a:pPr>
            <a:endParaRPr lang="es-ES" altLang="es-ES" sz="1800"/>
          </a:p>
        </p:txBody>
      </p:sp>
      <p:sp>
        <p:nvSpPr>
          <p:cNvPr id="13316" name="PlaceHolder 4">
            <a:extLst>
              <a:ext uri="{FF2B5EF4-FFF2-40B4-BE49-F238E27FC236}">
                <a16:creationId xmlns:a16="http://schemas.microsoft.com/office/drawing/2014/main" id="{0782DA40-24D9-45C5-99F5-C7FBE54E27C3}"/>
              </a:ext>
            </a:extLst>
          </p:cNvPr>
          <p:cNvSpPr>
            <a:spLocks noGrp="1"/>
          </p:cNvSpPr>
          <p:nvPr>
            <p:ph type="body"/>
          </p:nvPr>
        </p:nvSpPr>
        <p:spPr bwMode="auto">
          <a:xfrm>
            <a:off x="685800" y="4343400"/>
            <a:ext cx="5478463" cy="4202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0000" tIns="46800" rIns="90000" bIns="46800" numCol="1" anchor="ctr" anchorCtr="0" compatLnSpc="1">
            <a:prstTxWarp prst="textNoShape">
              <a:avLst/>
            </a:prstTxWarp>
          </a:bodyPr>
          <a:lstStyle/>
          <a:p>
            <a:pPr eaLnBrk="1" hangingPunct="1">
              <a:spcBef>
                <a:spcPct val="0"/>
              </a:spcBef>
            </a:pPr>
            <a:endParaRPr lang="es-ES" altLang="es-E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ustomShape 1">
            <a:extLst>
              <a:ext uri="{FF2B5EF4-FFF2-40B4-BE49-F238E27FC236}">
                <a16:creationId xmlns:a16="http://schemas.microsoft.com/office/drawing/2014/main" id="{E6D7C03C-D60B-4C71-9E87-0AF6CE11352C}"/>
              </a:ext>
            </a:extLst>
          </p:cNvPr>
          <p:cNvSpPr>
            <a:spLocks noChangeArrowheads="1"/>
          </p:cNvSpPr>
          <p:nvPr/>
        </p:nvSpPr>
        <p:spPr bwMode="auto">
          <a:xfrm>
            <a:off x="3884613" y="0"/>
            <a:ext cx="29622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r>
              <a:rPr lang="es-ES" altLang="es-ES">
                <a:solidFill>
                  <a:srgbClr val="000000"/>
                </a:solidFill>
                <a:latin typeface="Times New Roman" panose="02020603050405020304" pitchFamily="18" charset="0"/>
              </a:rPr>
              <a:t>12/03/15</a:t>
            </a:r>
            <a:endParaRPr lang="es-ES" altLang="es-ES" sz="1800"/>
          </a:p>
        </p:txBody>
      </p:sp>
      <p:sp>
        <p:nvSpPr>
          <p:cNvPr id="15362" name="CustomShape 2">
            <a:extLst>
              <a:ext uri="{FF2B5EF4-FFF2-40B4-BE49-F238E27FC236}">
                <a16:creationId xmlns:a16="http://schemas.microsoft.com/office/drawing/2014/main" id="{F203BF8E-5561-4B54-9156-14DEDC616B1A}"/>
              </a:ext>
            </a:extLst>
          </p:cNvPr>
          <p:cNvSpPr>
            <a:spLocks noChangeArrowheads="1"/>
          </p:cNvSpPr>
          <p:nvPr/>
        </p:nvSpPr>
        <p:spPr bwMode="auto">
          <a:xfrm>
            <a:off x="3884613" y="8685213"/>
            <a:ext cx="29622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algn="r" eaLnBrk="1" hangingPunct="1">
              <a:spcBef>
                <a:spcPct val="0"/>
              </a:spcBef>
            </a:pPr>
            <a:fld id="{B2D3F23A-5F79-4F0B-89CD-B748A0072DCB}" type="slidenum">
              <a:rPr lang="es-ES" altLang="es-ES">
                <a:solidFill>
                  <a:srgbClr val="000000"/>
                </a:solidFill>
                <a:latin typeface="Times New Roman" panose="02020603050405020304" pitchFamily="18" charset="0"/>
              </a:rPr>
              <a:pPr algn="r" eaLnBrk="1" hangingPunct="1">
                <a:spcBef>
                  <a:spcPct val="0"/>
                </a:spcBef>
              </a:pPr>
              <a:t>14</a:t>
            </a:fld>
            <a:endParaRPr lang="es-ES" altLang="es-ES" sz="1800"/>
          </a:p>
        </p:txBody>
      </p:sp>
      <p:sp>
        <p:nvSpPr>
          <p:cNvPr id="15363" name="CustomShape 3">
            <a:extLst>
              <a:ext uri="{FF2B5EF4-FFF2-40B4-BE49-F238E27FC236}">
                <a16:creationId xmlns:a16="http://schemas.microsoft.com/office/drawing/2014/main" id="{FF152B5E-F29A-446D-A6E6-AF815ADF9A35}"/>
              </a:ext>
            </a:extLst>
          </p:cNvPr>
          <p:cNvSpPr>
            <a:spLocks noChangeArrowheads="1"/>
          </p:cNvSpPr>
          <p:nvPr/>
        </p:nvSpPr>
        <p:spPr bwMode="auto">
          <a:xfrm>
            <a:off x="1143000" y="685800"/>
            <a:ext cx="4565650" cy="3422650"/>
          </a:xfrm>
          <a:prstGeom prst="rect">
            <a:avLst/>
          </a:prstGeom>
          <a:solidFill>
            <a:srgbClr val="FFFFFF"/>
          </a:solidFill>
          <a:ln w="9360">
            <a:solidFill>
              <a:srgbClr val="000000"/>
            </a:solidFill>
            <a:miter lim="800000"/>
            <a:headEnd/>
            <a:tailEnd/>
          </a:ln>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DejaVu Sans" charset="0"/>
              </a:defRPr>
            </a:lvl1pPr>
            <a:lvl2pPr marL="742950" indent="-285750">
              <a:spcBef>
                <a:spcPct val="30000"/>
              </a:spcBef>
              <a:defRPr sz="1200">
                <a:solidFill>
                  <a:schemeClr val="tx1"/>
                </a:solidFill>
                <a:latin typeface="Arial" panose="020B0604020202020204" pitchFamily="34" charset="0"/>
                <a:ea typeface="DejaVu Sans" charset="0"/>
                <a:cs typeface="DejaVu Sans" charset="0"/>
              </a:defRPr>
            </a:lvl2pPr>
            <a:lvl3pPr marL="1143000" indent="-228600">
              <a:spcBef>
                <a:spcPct val="30000"/>
              </a:spcBef>
              <a:defRPr sz="1200">
                <a:solidFill>
                  <a:schemeClr val="tx1"/>
                </a:solidFill>
                <a:latin typeface="Arial" panose="020B0604020202020204" pitchFamily="34" charset="0"/>
                <a:ea typeface="DejaVu Sans" charset="0"/>
                <a:cs typeface="DejaVu Sans" charset="0"/>
              </a:defRPr>
            </a:lvl3pPr>
            <a:lvl4pPr marL="1600200" indent="-228600">
              <a:spcBef>
                <a:spcPct val="30000"/>
              </a:spcBef>
              <a:defRPr sz="1200">
                <a:solidFill>
                  <a:schemeClr val="tx1"/>
                </a:solidFill>
                <a:latin typeface="Arial" panose="020B0604020202020204" pitchFamily="34" charset="0"/>
                <a:ea typeface="DejaVu Sans" charset="0"/>
                <a:cs typeface="DejaVu Sans" charset="0"/>
              </a:defRPr>
            </a:lvl4pPr>
            <a:lvl5pPr marL="2057400" indent="-228600">
              <a:spcBef>
                <a:spcPct val="30000"/>
              </a:spcBef>
              <a:defRPr sz="1200">
                <a:solidFill>
                  <a:schemeClr val="tx1"/>
                </a:solidFill>
                <a:latin typeface="Arial" panose="020B0604020202020204" pitchFamily="34"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charset="0"/>
                <a:cs typeface="DejaVu Sans" charset="0"/>
              </a:defRPr>
            </a:lvl9pPr>
          </a:lstStyle>
          <a:p>
            <a:pPr eaLnBrk="1" hangingPunct="1">
              <a:spcBef>
                <a:spcPct val="0"/>
              </a:spcBef>
            </a:pPr>
            <a:endParaRPr lang="es-ES" altLang="es-ES" sz="1800"/>
          </a:p>
        </p:txBody>
      </p:sp>
      <p:sp>
        <p:nvSpPr>
          <p:cNvPr id="15364" name="PlaceHolder 4">
            <a:extLst>
              <a:ext uri="{FF2B5EF4-FFF2-40B4-BE49-F238E27FC236}">
                <a16:creationId xmlns:a16="http://schemas.microsoft.com/office/drawing/2014/main" id="{F117127E-2D3B-4E42-BD18-09259DD55609}"/>
              </a:ext>
            </a:extLst>
          </p:cNvPr>
          <p:cNvSpPr>
            <a:spLocks noGrp="1"/>
          </p:cNvSpPr>
          <p:nvPr>
            <p:ph type="body"/>
          </p:nvPr>
        </p:nvSpPr>
        <p:spPr bwMode="auto">
          <a:xfrm>
            <a:off x="685800" y="4343400"/>
            <a:ext cx="5478463" cy="4202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0000" tIns="46800" rIns="90000" bIns="46800" numCol="1" anchor="ctr" anchorCtr="0" compatLnSpc="1">
            <a:prstTxWarp prst="textNoShape">
              <a:avLst/>
            </a:prstTxWarp>
          </a:bodyPr>
          <a:lstStyle/>
          <a:p>
            <a:pPr eaLnBrk="1" hangingPunct="1">
              <a:spcBef>
                <a:spcPct val="0"/>
              </a:spcBef>
            </a:pPr>
            <a:endParaRPr lang="es-ES" altLang="es-E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80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5160"/>
          </a:xfrm>
          <a:prstGeom prst="rect">
            <a:avLst/>
          </a:prstGeom>
        </p:spPr>
        <p:txBody>
          <a:bodyPr/>
          <a:lstStyle/>
          <a:p>
            <a:endParaRPr/>
          </a:p>
        </p:txBody>
      </p:sp>
      <p:sp>
        <p:nvSpPr>
          <p:cNvPr id="95" name="PlaceHolder 2"/>
          <p:cNvSpPr>
            <a:spLocks noGrp="1"/>
          </p:cNvSpPr>
          <p:nvPr>
            <p:ph type="body"/>
          </p:nvPr>
        </p:nvSpPr>
        <p:spPr>
          <a:xfrm>
            <a:off x="457200" y="1604520"/>
            <a:ext cx="8046360" cy="1896840"/>
          </a:xfrm>
          <a:prstGeom prst="rect">
            <a:avLst/>
          </a:prstGeom>
        </p:spPr>
        <p:txBody>
          <a:bodyPr/>
          <a:lstStyle/>
          <a:p>
            <a:endParaRPr/>
          </a:p>
        </p:txBody>
      </p:sp>
      <p:sp>
        <p:nvSpPr>
          <p:cNvPr id="96" name="PlaceHolder 3"/>
          <p:cNvSpPr>
            <a:spLocks noGrp="1"/>
          </p:cNvSpPr>
          <p:nvPr>
            <p:ph type="body"/>
          </p:nvPr>
        </p:nvSpPr>
        <p:spPr>
          <a:xfrm>
            <a:off x="457200" y="3681720"/>
            <a:ext cx="8046360" cy="1896840"/>
          </a:xfrm>
          <a:prstGeom prst="rect">
            <a:avLst/>
          </a:prstGeom>
        </p:spPr>
        <p:txBody>
          <a:bodyPr/>
          <a:lstStyle/>
          <a:p>
            <a:endParaRPr/>
          </a:p>
        </p:txBody>
      </p:sp>
    </p:spTree>
    <p:extLst>
      <p:ext uri="{BB962C8B-B14F-4D97-AF65-F5344CB8AC3E}">
        <p14:creationId xmlns:p14="http://schemas.microsoft.com/office/powerpoint/2010/main" val="188244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5160"/>
          </a:xfrm>
          <a:prstGeom prst="rect">
            <a:avLst/>
          </a:prstGeom>
        </p:spPr>
        <p:txBody>
          <a:bodyPr/>
          <a:lstStyle/>
          <a:p>
            <a:endParaRPr/>
          </a:p>
        </p:txBody>
      </p:sp>
      <p:sp>
        <p:nvSpPr>
          <p:cNvPr id="98" name="PlaceHolder 2"/>
          <p:cNvSpPr>
            <a:spLocks noGrp="1"/>
          </p:cNvSpPr>
          <p:nvPr>
            <p:ph type="body"/>
          </p:nvPr>
        </p:nvSpPr>
        <p:spPr>
          <a:xfrm>
            <a:off x="457200" y="1604520"/>
            <a:ext cx="3926160" cy="1896840"/>
          </a:xfrm>
          <a:prstGeom prst="rect">
            <a:avLst/>
          </a:prstGeom>
        </p:spPr>
        <p:txBody>
          <a:bodyPr/>
          <a:lstStyle/>
          <a:p>
            <a:endParaRPr/>
          </a:p>
        </p:txBody>
      </p:sp>
      <p:sp>
        <p:nvSpPr>
          <p:cNvPr id="99" name="PlaceHolder 3"/>
          <p:cNvSpPr>
            <a:spLocks noGrp="1"/>
          </p:cNvSpPr>
          <p:nvPr>
            <p:ph type="body"/>
          </p:nvPr>
        </p:nvSpPr>
        <p:spPr>
          <a:xfrm>
            <a:off x="4579920" y="1604520"/>
            <a:ext cx="3926160" cy="1896840"/>
          </a:xfrm>
          <a:prstGeom prst="rect">
            <a:avLst/>
          </a:prstGeom>
        </p:spPr>
        <p:txBody>
          <a:bodyPr/>
          <a:lstStyle/>
          <a:p>
            <a:endParaRPr/>
          </a:p>
        </p:txBody>
      </p:sp>
      <p:sp>
        <p:nvSpPr>
          <p:cNvPr id="100" name="PlaceHolder 4"/>
          <p:cNvSpPr>
            <a:spLocks noGrp="1"/>
          </p:cNvSpPr>
          <p:nvPr>
            <p:ph type="body"/>
          </p:nvPr>
        </p:nvSpPr>
        <p:spPr>
          <a:xfrm>
            <a:off x="4579920" y="3681720"/>
            <a:ext cx="3926160" cy="1896840"/>
          </a:xfrm>
          <a:prstGeom prst="rect">
            <a:avLst/>
          </a:prstGeom>
        </p:spPr>
        <p:txBody>
          <a:bodyPr/>
          <a:lstStyle/>
          <a:p>
            <a:endParaRPr/>
          </a:p>
        </p:txBody>
      </p:sp>
      <p:sp>
        <p:nvSpPr>
          <p:cNvPr id="101" name="PlaceHolder 5"/>
          <p:cNvSpPr>
            <a:spLocks noGrp="1"/>
          </p:cNvSpPr>
          <p:nvPr>
            <p:ph type="body"/>
          </p:nvPr>
        </p:nvSpPr>
        <p:spPr>
          <a:xfrm>
            <a:off x="457200" y="3681720"/>
            <a:ext cx="3926160" cy="1896840"/>
          </a:xfrm>
          <a:prstGeom prst="rect">
            <a:avLst/>
          </a:prstGeom>
        </p:spPr>
        <p:txBody>
          <a:bodyPr/>
          <a:lstStyle/>
          <a:p>
            <a:endParaRPr/>
          </a:p>
        </p:txBody>
      </p:sp>
    </p:spTree>
    <p:extLst>
      <p:ext uri="{BB962C8B-B14F-4D97-AF65-F5344CB8AC3E}">
        <p14:creationId xmlns:p14="http://schemas.microsoft.com/office/powerpoint/2010/main" val="3524765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5160"/>
          </a:xfrm>
          <a:prstGeom prst="rect">
            <a:avLst/>
          </a:prstGeom>
        </p:spPr>
        <p:txBody>
          <a:bodyPr/>
          <a:lstStyle/>
          <a:p>
            <a:endParaRPr/>
          </a:p>
        </p:txBody>
      </p:sp>
      <p:sp>
        <p:nvSpPr>
          <p:cNvPr id="103" name="PlaceHolder 2"/>
          <p:cNvSpPr>
            <a:spLocks noGrp="1"/>
          </p:cNvSpPr>
          <p:nvPr>
            <p:ph type="body"/>
          </p:nvPr>
        </p:nvSpPr>
        <p:spPr>
          <a:xfrm>
            <a:off x="457200" y="1604520"/>
            <a:ext cx="3926160" cy="1896840"/>
          </a:xfrm>
          <a:prstGeom prst="rect">
            <a:avLst/>
          </a:prstGeom>
        </p:spPr>
        <p:txBody>
          <a:bodyPr/>
          <a:lstStyle/>
          <a:p>
            <a:endParaRPr/>
          </a:p>
        </p:txBody>
      </p:sp>
      <p:sp>
        <p:nvSpPr>
          <p:cNvPr id="104" name="PlaceHolder 3"/>
          <p:cNvSpPr>
            <a:spLocks noGrp="1"/>
          </p:cNvSpPr>
          <p:nvPr>
            <p:ph type="body"/>
          </p:nvPr>
        </p:nvSpPr>
        <p:spPr>
          <a:xfrm>
            <a:off x="4579920" y="1604520"/>
            <a:ext cx="3926160" cy="1896840"/>
          </a:xfrm>
          <a:prstGeom prst="rect">
            <a:avLst/>
          </a:prstGeom>
        </p:spPr>
        <p:txBody>
          <a:bodyPr/>
          <a:lstStyle/>
          <a:p>
            <a:endParaRPr/>
          </a:p>
        </p:txBody>
      </p:sp>
    </p:spTree>
    <p:extLst>
      <p:ext uri="{BB962C8B-B14F-4D97-AF65-F5344CB8AC3E}">
        <p14:creationId xmlns:p14="http://schemas.microsoft.com/office/powerpoint/2010/main" val="428498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5160"/>
          </a:xfrm>
          <a:prstGeom prst="rect">
            <a:avLst/>
          </a:prstGeom>
        </p:spPr>
        <p:txBody>
          <a:bodyPr/>
          <a:lstStyle/>
          <a:p>
            <a:endParaRPr/>
          </a:p>
        </p:txBody>
      </p:sp>
      <p:sp>
        <p:nvSpPr>
          <p:cNvPr id="74" name="PlaceHolder 2"/>
          <p:cNvSpPr>
            <a:spLocks noGrp="1"/>
          </p:cNvSpPr>
          <p:nvPr>
            <p:ph type="subTitle"/>
          </p:nvPr>
        </p:nvSpPr>
        <p:spPr>
          <a:xfrm>
            <a:off x="457200" y="1604520"/>
            <a:ext cx="8046360" cy="3977640"/>
          </a:xfrm>
          <a:prstGeom prst="rect">
            <a:avLst/>
          </a:prstGeom>
        </p:spPr>
        <p:txBody>
          <a:bodyPr anchor="ctr"/>
          <a:lstStyle/>
          <a:p>
            <a:endParaRPr/>
          </a:p>
        </p:txBody>
      </p:sp>
    </p:spTree>
    <p:extLst>
      <p:ext uri="{BB962C8B-B14F-4D97-AF65-F5344CB8AC3E}">
        <p14:creationId xmlns:p14="http://schemas.microsoft.com/office/powerpoint/2010/main" val="420886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5160"/>
          </a:xfrm>
          <a:prstGeom prst="rect">
            <a:avLst/>
          </a:prstGeom>
        </p:spPr>
        <p:txBody>
          <a:bodyPr/>
          <a:lstStyle/>
          <a:p>
            <a:endParaRPr/>
          </a:p>
        </p:txBody>
      </p:sp>
      <p:sp>
        <p:nvSpPr>
          <p:cNvPr id="76" name="PlaceHolder 2"/>
          <p:cNvSpPr>
            <a:spLocks noGrp="1"/>
          </p:cNvSpPr>
          <p:nvPr>
            <p:ph type="body"/>
          </p:nvPr>
        </p:nvSpPr>
        <p:spPr>
          <a:xfrm>
            <a:off x="457200" y="1604520"/>
            <a:ext cx="8046360" cy="3977280"/>
          </a:xfrm>
          <a:prstGeom prst="rect">
            <a:avLst/>
          </a:prstGeom>
        </p:spPr>
        <p:txBody>
          <a:bodyPr/>
          <a:lstStyle/>
          <a:p>
            <a:endParaRPr/>
          </a:p>
        </p:txBody>
      </p:sp>
    </p:spTree>
    <p:extLst>
      <p:ext uri="{BB962C8B-B14F-4D97-AF65-F5344CB8AC3E}">
        <p14:creationId xmlns:p14="http://schemas.microsoft.com/office/powerpoint/2010/main" val="194421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5160"/>
          </a:xfrm>
          <a:prstGeom prst="rect">
            <a:avLst/>
          </a:prstGeom>
        </p:spPr>
        <p:txBody>
          <a:bodyPr/>
          <a:lstStyle/>
          <a:p>
            <a:endParaRPr/>
          </a:p>
        </p:txBody>
      </p:sp>
      <p:sp>
        <p:nvSpPr>
          <p:cNvPr id="78" name="PlaceHolder 2"/>
          <p:cNvSpPr>
            <a:spLocks noGrp="1"/>
          </p:cNvSpPr>
          <p:nvPr>
            <p:ph type="body"/>
          </p:nvPr>
        </p:nvSpPr>
        <p:spPr>
          <a:xfrm>
            <a:off x="457200" y="1604520"/>
            <a:ext cx="3926160" cy="3977280"/>
          </a:xfrm>
          <a:prstGeom prst="rect">
            <a:avLst/>
          </a:prstGeom>
        </p:spPr>
        <p:txBody>
          <a:bodyPr/>
          <a:lstStyle/>
          <a:p>
            <a:endParaRPr/>
          </a:p>
        </p:txBody>
      </p:sp>
      <p:sp>
        <p:nvSpPr>
          <p:cNvPr id="79" name="PlaceHolder 3"/>
          <p:cNvSpPr>
            <a:spLocks noGrp="1"/>
          </p:cNvSpPr>
          <p:nvPr>
            <p:ph type="body"/>
          </p:nvPr>
        </p:nvSpPr>
        <p:spPr>
          <a:xfrm>
            <a:off x="4579920" y="1604520"/>
            <a:ext cx="3926160" cy="3977280"/>
          </a:xfrm>
          <a:prstGeom prst="rect">
            <a:avLst/>
          </a:prstGeom>
        </p:spPr>
        <p:txBody>
          <a:bodyPr/>
          <a:lstStyle/>
          <a:p>
            <a:endParaRPr/>
          </a:p>
        </p:txBody>
      </p:sp>
    </p:spTree>
    <p:extLst>
      <p:ext uri="{BB962C8B-B14F-4D97-AF65-F5344CB8AC3E}">
        <p14:creationId xmlns:p14="http://schemas.microsoft.com/office/powerpoint/2010/main" val="406784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5160"/>
          </a:xfrm>
          <a:prstGeom prst="rect">
            <a:avLst/>
          </a:prstGeom>
        </p:spPr>
        <p:txBody>
          <a:bodyPr/>
          <a:lstStyle/>
          <a:p>
            <a:endParaRPr/>
          </a:p>
        </p:txBody>
      </p:sp>
    </p:spTree>
    <p:extLst>
      <p:ext uri="{BB962C8B-B14F-4D97-AF65-F5344CB8AC3E}">
        <p14:creationId xmlns:p14="http://schemas.microsoft.com/office/powerpoint/2010/main" val="394491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1" name="PlaceHolder 1"/>
          <p:cNvSpPr>
            <a:spLocks noGrp="1"/>
          </p:cNvSpPr>
          <p:nvPr>
            <p:ph type="subTitle"/>
          </p:nvPr>
        </p:nvSpPr>
        <p:spPr>
          <a:xfrm>
            <a:off x="457200" y="273600"/>
            <a:ext cx="8229240" cy="5308200"/>
          </a:xfrm>
          <a:prstGeom prst="rect">
            <a:avLst/>
          </a:prstGeom>
        </p:spPr>
        <p:txBody>
          <a:bodyPr anchor="ctr"/>
          <a:lstStyle/>
          <a:p>
            <a:endParaRPr/>
          </a:p>
        </p:txBody>
      </p:sp>
    </p:spTree>
    <p:extLst>
      <p:ext uri="{BB962C8B-B14F-4D97-AF65-F5344CB8AC3E}">
        <p14:creationId xmlns:p14="http://schemas.microsoft.com/office/powerpoint/2010/main" val="349764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5160"/>
          </a:xfrm>
          <a:prstGeom prst="rect">
            <a:avLst/>
          </a:prstGeom>
        </p:spPr>
        <p:txBody>
          <a:bodyPr/>
          <a:lstStyle/>
          <a:p>
            <a:endParaRPr/>
          </a:p>
        </p:txBody>
      </p:sp>
      <p:sp>
        <p:nvSpPr>
          <p:cNvPr id="83" name="PlaceHolder 2"/>
          <p:cNvSpPr>
            <a:spLocks noGrp="1"/>
          </p:cNvSpPr>
          <p:nvPr>
            <p:ph type="body"/>
          </p:nvPr>
        </p:nvSpPr>
        <p:spPr>
          <a:xfrm>
            <a:off x="457200" y="1604520"/>
            <a:ext cx="3926160" cy="1896840"/>
          </a:xfrm>
          <a:prstGeom prst="rect">
            <a:avLst/>
          </a:prstGeom>
        </p:spPr>
        <p:txBody>
          <a:bodyPr/>
          <a:lstStyle/>
          <a:p>
            <a:endParaRPr/>
          </a:p>
        </p:txBody>
      </p:sp>
      <p:sp>
        <p:nvSpPr>
          <p:cNvPr id="84" name="PlaceHolder 3"/>
          <p:cNvSpPr>
            <a:spLocks noGrp="1"/>
          </p:cNvSpPr>
          <p:nvPr>
            <p:ph type="body"/>
          </p:nvPr>
        </p:nvSpPr>
        <p:spPr>
          <a:xfrm>
            <a:off x="457200" y="3681720"/>
            <a:ext cx="3926160" cy="1896840"/>
          </a:xfrm>
          <a:prstGeom prst="rect">
            <a:avLst/>
          </a:prstGeom>
        </p:spPr>
        <p:txBody>
          <a:bodyPr/>
          <a:lstStyle/>
          <a:p>
            <a:endParaRPr/>
          </a:p>
        </p:txBody>
      </p:sp>
      <p:sp>
        <p:nvSpPr>
          <p:cNvPr id="85" name="PlaceHolder 4"/>
          <p:cNvSpPr>
            <a:spLocks noGrp="1"/>
          </p:cNvSpPr>
          <p:nvPr>
            <p:ph type="body"/>
          </p:nvPr>
        </p:nvSpPr>
        <p:spPr>
          <a:xfrm>
            <a:off x="4579920" y="1604520"/>
            <a:ext cx="3926160" cy="3977280"/>
          </a:xfrm>
          <a:prstGeom prst="rect">
            <a:avLst/>
          </a:prstGeom>
        </p:spPr>
        <p:txBody>
          <a:bodyPr/>
          <a:lstStyle/>
          <a:p>
            <a:endParaRPr/>
          </a:p>
        </p:txBody>
      </p:sp>
    </p:spTree>
    <p:extLst>
      <p:ext uri="{BB962C8B-B14F-4D97-AF65-F5344CB8AC3E}">
        <p14:creationId xmlns:p14="http://schemas.microsoft.com/office/powerpoint/2010/main" val="258234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5160"/>
          </a:xfrm>
          <a:prstGeom prst="rect">
            <a:avLst/>
          </a:prstGeom>
        </p:spPr>
        <p:txBody>
          <a:bodyPr/>
          <a:lstStyle/>
          <a:p>
            <a:endParaRPr/>
          </a:p>
        </p:txBody>
      </p:sp>
      <p:sp>
        <p:nvSpPr>
          <p:cNvPr id="87" name="PlaceHolder 2"/>
          <p:cNvSpPr>
            <a:spLocks noGrp="1"/>
          </p:cNvSpPr>
          <p:nvPr>
            <p:ph type="body"/>
          </p:nvPr>
        </p:nvSpPr>
        <p:spPr>
          <a:xfrm>
            <a:off x="457200" y="1604520"/>
            <a:ext cx="3926160" cy="3977280"/>
          </a:xfrm>
          <a:prstGeom prst="rect">
            <a:avLst/>
          </a:prstGeom>
        </p:spPr>
        <p:txBody>
          <a:bodyPr/>
          <a:lstStyle/>
          <a:p>
            <a:endParaRPr/>
          </a:p>
        </p:txBody>
      </p:sp>
      <p:sp>
        <p:nvSpPr>
          <p:cNvPr id="88" name="PlaceHolder 3"/>
          <p:cNvSpPr>
            <a:spLocks noGrp="1"/>
          </p:cNvSpPr>
          <p:nvPr>
            <p:ph type="body"/>
          </p:nvPr>
        </p:nvSpPr>
        <p:spPr>
          <a:xfrm>
            <a:off x="4579920" y="1604520"/>
            <a:ext cx="3926160" cy="1896840"/>
          </a:xfrm>
          <a:prstGeom prst="rect">
            <a:avLst/>
          </a:prstGeom>
        </p:spPr>
        <p:txBody>
          <a:bodyPr/>
          <a:lstStyle/>
          <a:p>
            <a:endParaRPr/>
          </a:p>
        </p:txBody>
      </p:sp>
      <p:sp>
        <p:nvSpPr>
          <p:cNvPr id="89" name="PlaceHolder 4"/>
          <p:cNvSpPr>
            <a:spLocks noGrp="1"/>
          </p:cNvSpPr>
          <p:nvPr>
            <p:ph type="body"/>
          </p:nvPr>
        </p:nvSpPr>
        <p:spPr>
          <a:xfrm>
            <a:off x="4579920" y="3681720"/>
            <a:ext cx="3926160" cy="1896840"/>
          </a:xfrm>
          <a:prstGeom prst="rect">
            <a:avLst/>
          </a:prstGeom>
        </p:spPr>
        <p:txBody>
          <a:bodyPr/>
          <a:lstStyle/>
          <a:p>
            <a:endParaRPr/>
          </a:p>
        </p:txBody>
      </p:sp>
    </p:spTree>
    <p:extLst>
      <p:ext uri="{BB962C8B-B14F-4D97-AF65-F5344CB8AC3E}">
        <p14:creationId xmlns:p14="http://schemas.microsoft.com/office/powerpoint/2010/main" val="114921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5160"/>
          </a:xfrm>
          <a:prstGeom prst="rect">
            <a:avLst/>
          </a:prstGeom>
        </p:spPr>
        <p:txBody>
          <a:bodyPr/>
          <a:lstStyle/>
          <a:p>
            <a:endParaRPr/>
          </a:p>
        </p:txBody>
      </p:sp>
      <p:sp>
        <p:nvSpPr>
          <p:cNvPr id="91" name="PlaceHolder 2"/>
          <p:cNvSpPr>
            <a:spLocks noGrp="1"/>
          </p:cNvSpPr>
          <p:nvPr>
            <p:ph type="body"/>
          </p:nvPr>
        </p:nvSpPr>
        <p:spPr>
          <a:xfrm>
            <a:off x="457200" y="1604520"/>
            <a:ext cx="3926160" cy="1896840"/>
          </a:xfrm>
          <a:prstGeom prst="rect">
            <a:avLst/>
          </a:prstGeom>
        </p:spPr>
        <p:txBody>
          <a:bodyPr/>
          <a:lstStyle/>
          <a:p>
            <a:endParaRPr/>
          </a:p>
        </p:txBody>
      </p:sp>
      <p:sp>
        <p:nvSpPr>
          <p:cNvPr id="92" name="PlaceHolder 3"/>
          <p:cNvSpPr>
            <a:spLocks noGrp="1"/>
          </p:cNvSpPr>
          <p:nvPr>
            <p:ph type="body"/>
          </p:nvPr>
        </p:nvSpPr>
        <p:spPr>
          <a:xfrm>
            <a:off x="4579920" y="1604520"/>
            <a:ext cx="3926160" cy="1896840"/>
          </a:xfrm>
          <a:prstGeom prst="rect">
            <a:avLst/>
          </a:prstGeom>
        </p:spPr>
        <p:txBody>
          <a:bodyPr/>
          <a:lstStyle/>
          <a:p>
            <a:endParaRPr/>
          </a:p>
        </p:txBody>
      </p:sp>
      <p:sp>
        <p:nvSpPr>
          <p:cNvPr id="93" name="PlaceHolder 4"/>
          <p:cNvSpPr>
            <a:spLocks noGrp="1"/>
          </p:cNvSpPr>
          <p:nvPr>
            <p:ph type="body"/>
          </p:nvPr>
        </p:nvSpPr>
        <p:spPr>
          <a:xfrm>
            <a:off x="457200" y="3681720"/>
            <a:ext cx="8045640" cy="1896840"/>
          </a:xfrm>
          <a:prstGeom prst="rect">
            <a:avLst/>
          </a:prstGeom>
        </p:spPr>
        <p:txBody>
          <a:bodyPr/>
          <a:lstStyle/>
          <a:p>
            <a:endParaRPr/>
          </a:p>
        </p:txBody>
      </p:sp>
    </p:spTree>
    <p:extLst>
      <p:ext uri="{BB962C8B-B14F-4D97-AF65-F5344CB8AC3E}">
        <p14:creationId xmlns:p14="http://schemas.microsoft.com/office/powerpoint/2010/main" val="390998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CustomShape 1">
            <a:extLst>
              <a:ext uri="{FF2B5EF4-FFF2-40B4-BE49-F238E27FC236}">
                <a16:creationId xmlns:a16="http://schemas.microsoft.com/office/drawing/2014/main" id="{A94BA98A-A77A-8A49-958C-BC13AC9108F9}"/>
              </a:ext>
            </a:extLst>
          </p:cNvPr>
          <p:cNvSpPr>
            <a:spLocks noChangeArrowheads="1"/>
          </p:cNvSpPr>
          <p:nvPr/>
        </p:nvSpPr>
        <p:spPr bwMode="auto">
          <a:xfrm>
            <a:off x="3124200" y="6308725"/>
            <a:ext cx="28892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s-ES" altLang="es-ES" sz="1800"/>
          </a:p>
        </p:txBody>
      </p:sp>
      <p:sp>
        <p:nvSpPr>
          <p:cNvPr id="1027" name="PlaceHolder 2">
            <a:extLst>
              <a:ext uri="{FF2B5EF4-FFF2-40B4-BE49-F238E27FC236}">
                <a16:creationId xmlns:a16="http://schemas.microsoft.com/office/drawing/2014/main" id="{08D7EDB6-CCD6-413A-87C0-1753CA4F5599}"/>
              </a:ext>
            </a:extLst>
          </p:cNvPr>
          <p:cNvSpPr>
            <a:spLocks noGrp="1"/>
          </p:cNvSpPr>
          <p:nvPr>
            <p:ph type="title"/>
          </p:nvPr>
        </p:nvSpPr>
        <p:spPr bwMode="auto">
          <a:xfrm>
            <a:off x="457200" y="273050"/>
            <a:ext cx="82296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s-ES" altLang="es-ES"/>
              <a:t>Click to edit the title text format</a:t>
            </a:r>
          </a:p>
        </p:txBody>
      </p:sp>
      <p:sp>
        <p:nvSpPr>
          <p:cNvPr id="72" name="PlaceHolder 3">
            <a:extLst>
              <a:ext uri="{FF2B5EF4-FFF2-40B4-BE49-F238E27FC236}">
                <a16:creationId xmlns:a16="http://schemas.microsoft.com/office/drawing/2014/main" id="{45897BF8-05E9-B048-B182-7CAA70DA8AA3}"/>
              </a:ext>
            </a:extLst>
          </p:cNvPr>
          <p:cNvSpPr>
            <a:spLocks noGrp="1"/>
          </p:cNvSpPr>
          <p:nvPr>
            <p:ph type="body"/>
          </p:nvPr>
        </p:nvSpPr>
        <p:spPr>
          <a:xfrm>
            <a:off x="457200" y="1604963"/>
            <a:ext cx="8047038" cy="3976687"/>
          </a:xfrm>
          <a:prstGeom prst="rect">
            <a:avLst/>
          </a:prstGeom>
        </p:spPr>
        <p:txBody>
          <a:bodyPr wrap="none" lIns="0" tIns="0" rIns="0" bIns="0"/>
          <a:lstStyle/>
          <a:p>
            <a:r>
              <a:rPr lang="es-ES"/>
              <a:t>Click to edit the outline text format</a:t>
            </a:r>
            <a:endParaRPr/>
          </a:p>
          <a:p>
            <a:pPr lvl="1"/>
            <a:r>
              <a:rPr lang="es-ES"/>
              <a:t>Second Outline Level</a:t>
            </a:r>
            <a:endParaRPr/>
          </a:p>
          <a:p>
            <a:pPr lvl="2"/>
            <a:r>
              <a:rPr lang="es-ES"/>
              <a:t>Third Outline Level</a:t>
            </a:r>
            <a:endParaRPr/>
          </a:p>
          <a:p>
            <a:pPr lvl="3"/>
            <a:r>
              <a:rPr lang="es-ES"/>
              <a:t>Fourth Outline Level</a:t>
            </a:r>
            <a:endParaRPr/>
          </a:p>
          <a:p>
            <a:pPr lvl="4"/>
            <a:r>
              <a:rPr lang="es-ES"/>
              <a:t>Fifth Outline Level</a:t>
            </a:r>
            <a:endParaRPr/>
          </a:p>
          <a:p>
            <a:pPr lvl="5"/>
            <a:r>
              <a:rPr lang="es-ES"/>
              <a:t>Sixth Outline Level</a:t>
            </a:r>
            <a:endParaRPr/>
          </a:p>
          <a:p>
            <a:pPr lvl="6"/>
            <a:r>
              <a:rPr lang="es-ES"/>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Arial" charset="0"/>
          <a:ea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eaLnBrk="0" fontAlgn="base" hangingPunct="0">
        <a:spcBef>
          <a:spcPct val="0"/>
        </a:spcBef>
        <a:spcAft>
          <a:spcPct val="0"/>
        </a:spcAft>
        <a:defRPr sz="4400">
          <a:solidFill>
            <a:schemeClr val="tx2"/>
          </a:solidFill>
          <a:latin typeface="Arial" charset="0"/>
          <a:ea typeface="ＭＳ Ｐゴシック" charset="0"/>
        </a:defRPr>
      </a:lvl6pPr>
      <a:lvl7pPr marL="914400" algn="ctr" rtl="0" eaLnBrk="0" fontAlgn="base" hangingPunct="0">
        <a:spcBef>
          <a:spcPct val="0"/>
        </a:spcBef>
        <a:spcAft>
          <a:spcPct val="0"/>
        </a:spcAft>
        <a:defRPr sz="4400">
          <a:solidFill>
            <a:schemeClr val="tx2"/>
          </a:solidFill>
          <a:latin typeface="Arial" charset="0"/>
          <a:ea typeface="ＭＳ Ｐゴシック" charset="0"/>
        </a:defRPr>
      </a:lvl7pPr>
      <a:lvl8pPr marL="1371600" algn="ctr" rtl="0" eaLnBrk="0" fontAlgn="base" hangingPunct="0">
        <a:spcBef>
          <a:spcPct val="0"/>
        </a:spcBef>
        <a:spcAft>
          <a:spcPct val="0"/>
        </a:spcAft>
        <a:defRPr sz="4400">
          <a:solidFill>
            <a:schemeClr val="tx2"/>
          </a:solidFill>
          <a:latin typeface="Arial" charset="0"/>
          <a:ea typeface="ＭＳ Ｐゴシック" charset="0"/>
        </a:defRPr>
      </a:lvl8pPr>
      <a:lvl9pPr marL="1828800" algn="ctr" rtl="0" eaLnBrk="0" fontAlgn="base" hangingPunct="0">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Arial" charset="0"/>
          <a:ea typeface="ＭＳ Ｐゴシック" charset="0"/>
        </a:defRPr>
      </a:lvl6pPr>
      <a:lvl7pPr marL="2971800" indent="-228600" algn="l" rtl="0" eaLnBrk="0" fontAlgn="base" hangingPunct="0">
        <a:spcBef>
          <a:spcPct val="20000"/>
        </a:spcBef>
        <a:spcAft>
          <a:spcPct val="0"/>
        </a:spcAft>
        <a:buChar char="»"/>
        <a:defRPr sz="2000">
          <a:solidFill>
            <a:schemeClr val="tx1"/>
          </a:solidFill>
          <a:latin typeface="Arial" charset="0"/>
          <a:ea typeface="ＭＳ Ｐゴシック" charset="0"/>
        </a:defRPr>
      </a:lvl7pPr>
      <a:lvl8pPr marL="3429000" indent="-228600" algn="l" rtl="0" eaLnBrk="0" fontAlgn="base" hangingPunct="0">
        <a:spcBef>
          <a:spcPct val="20000"/>
        </a:spcBef>
        <a:spcAft>
          <a:spcPct val="0"/>
        </a:spcAft>
        <a:buChar char="»"/>
        <a:defRPr sz="2000">
          <a:solidFill>
            <a:schemeClr val="tx1"/>
          </a:solidFill>
          <a:latin typeface="Arial" charset="0"/>
          <a:ea typeface="ＭＳ Ｐゴシック" charset="0"/>
        </a:defRPr>
      </a:lvl8pPr>
      <a:lvl9pPr marL="3886200" indent="-228600" algn="l" rtl="0" eaLnBrk="0" fontAlgn="base" hangingPunct="0">
        <a:spcBef>
          <a:spcPct val="20000"/>
        </a:spcBef>
        <a:spcAft>
          <a:spcPct val="0"/>
        </a:spcAft>
        <a:buChar char="»"/>
        <a:defRPr sz="2000">
          <a:solidFill>
            <a:schemeClr val="tx1"/>
          </a:solidFill>
          <a:latin typeface="Arial" charset="0"/>
          <a:ea typeface="ＭＳ Ｐゴシック"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11.emf"/><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1 Imagen">
            <a:extLst>
              <a:ext uri="{FF2B5EF4-FFF2-40B4-BE49-F238E27FC236}">
                <a16:creationId xmlns:a16="http://schemas.microsoft.com/office/drawing/2014/main" id="{847FD144-42FE-4381-BE9F-AA5414E668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69" y="-4763"/>
            <a:ext cx="9144000" cy="684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CustomShape 4">
            <a:extLst>
              <a:ext uri="{FF2B5EF4-FFF2-40B4-BE49-F238E27FC236}">
                <a16:creationId xmlns:a16="http://schemas.microsoft.com/office/drawing/2014/main" id="{08DC0254-3BC2-4871-BBFB-5E7EB6D56E68}"/>
              </a:ext>
            </a:extLst>
          </p:cNvPr>
          <p:cNvSpPr>
            <a:spLocks noChangeArrowheads="1"/>
          </p:cNvSpPr>
          <p:nvPr/>
        </p:nvSpPr>
        <p:spPr bwMode="auto">
          <a:xfrm>
            <a:off x="755650" y="6524625"/>
            <a:ext cx="43862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0"/>
              </a:spcBef>
              <a:buFontTx/>
              <a:buNone/>
            </a:pPr>
            <a:endParaRPr lang="es-ES" altLang="es-ES" sz="1800"/>
          </a:p>
        </p:txBody>
      </p:sp>
      <p:sp>
        <p:nvSpPr>
          <p:cNvPr id="12" name="Redondear rectángulo de esquina sencilla 12">
            <a:extLst>
              <a:ext uri="{FF2B5EF4-FFF2-40B4-BE49-F238E27FC236}">
                <a16:creationId xmlns:a16="http://schemas.microsoft.com/office/drawing/2014/main" id="{B2721CEB-1EC5-8248-877D-62DE7E9DAE6D}"/>
              </a:ext>
            </a:extLst>
          </p:cNvPr>
          <p:cNvSpPr>
            <a:spLocks noChangeArrowheads="1"/>
          </p:cNvSpPr>
          <p:nvPr/>
        </p:nvSpPr>
        <p:spPr bwMode="auto">
          <a:xfrm rot="10800000">
            <a:off x="2949575" y="2720975"/>
            <a:ext cx="3278188" cy="779463"/>
          </a:xfrm>
          <a:custGeom>
            <a:avLst/>
            <a:gdLst>
              <a:gd name="T0" fmla="*/ 762985 w 6553200"/>
              <a:gd name="T1" fmla="*/ 0 h 1081088"/>
              <a:gd name="T2" fmla="*/ 0 w 6553200"/>
              <a:gd name="T3" fmla="*/ 218132 h 1081088"/>
              <a:gd name="T4" fmla="*/ 762985 w 6553200"/>
              <a:gd name="T5" fmla="*/ 436263 h 1081088"/>
              <a:gd name="T6" fmla="*/ 1525970 w 6553200"/>
              <a:gd name="T7" fmla="*/ 218132 h 1081088"/>
              <a:gd name="T8" fmla="*/ 0 60000 65536"/>
              <a:gd name="T9" fmla="*/ 0 60000 65536"/>
              <a:gd name="T10" fmla="*/ 0 60000 65536"/>
              <a:gd name="T11" fmla="*/ 0 60000 65536"/>
              <a:gd name="T12" fmla="*/ 0 w 6553200"/>
              <a:gd name="T13" fmla="*/ 0 h 1081088"/>
              <a:gd name="T14" fmla="*/ 6500428 w 6553200"/>
              <a:gd name="T15" fmla="*/ 1081088 h 1081088"/>
            </a:gdLst>
            <a:ahLst/>
            <a:cxnLst>
              <a:cxn ang="T8">
                <a:pos x="T0" y="T1"/>
              </a:cxn>
              <a:cxn ang="T9">
                <a:pos x="T2" y="T3"/>
              </a:cxn>
              <a:cxn ang="T10">
                <a:pos x="T4" y="T5"/>
              </a:cxn>
              <a:cxn ang="T11">
                <a:pos x="T6" y="T7"/>
              </a:cxn>
            </a:cxnLst>
            <a:rect l="T12" t="T13" r="T14" b="T15"/>
            <a:pathLst>
              <a:path w="6553200" h="1081088">
                <a:moveTo>
                  <a:pt x="0" y="0"/>
                </a:moveTo>
                <a:lnTo>
                  <a:pt x="6373015" y="0"/>
                </a:lnTo>
                <a:lnTo>
                  <a:pt x="6373014" y="0"/>
                </a:lnTo>
                <a:cubicBezTo>
                  <a:pt x="6472528" y="0"/>
                  <a:pt x="6553200" y="80671"/>
                  <a:pt x="6553200" y="180185"/>
                </a:cubicBezTo>
                <a:lnTo>
                  <a:pt x="6553200" y="1081088"/>
                </a:lnTo>
                <a:lnTo>
                  <a:pt x="0" y="1081088"/>
                </a:lnTo>
                <a:lnTo>
                  <a:pt x="0" y="0"/>
                </a:lnTo>
                <a:close/>
              </a:path>
            </a:pathLst>
          </a:cu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endParaRPr lang="es-ES"/>
          </a:p>
        </p:txBody>
      </p:sp>
      <p:sp>
        <p:nvSpPr>
          <p:cNvPr id="3076" name="CustomShape 2">
            <a:extLst>
              <a:ext uri="{FF2B5EF4-FFF2-40B4-BE49-F238E27FC236}">
                <a16:creationId xmlns:a16="http://schemas.microsoft.com/office/drawing/2014/main" id="{8C7A5310-54B5-4B18-A7E9-575642BE6199}"/>
              </a:ext>
            </a:extLst>
          </p:cNvPr>
          <p:cNvSpPr>
            <a:spLocks noChangeArrowheads="1"/>
          </p:cNvSpPr>
          <p:nvPr/>
        </p:nvSpPr>
        <p:spPr bwMode="auto">
          <a:xfrm>
            <a:off x="2228850" y="2720975"/>
            <a:ext cx="46799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4000" b="1">
                <a:solidFill>
                  <a:srgbClr val="000000"/>
                </a:solidFill>
                <a:latin typeface="Trade Gothic LT Std" charset="0"/>
              </a:rPr>
              <a:t>Aristóteles</a:t>
            </a:r>
            <a:endParaRPr lang="es-ES" altLang="es-ES" sz="180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dondear rectángulo de esquina sencilla 30">
            <a:extLst>
              <a:ext uri="{FF2B5EF4-FFF2-40B4-BE49-F238E27FC236}">
                <a16:creationId xmlns:a16="http://schemas.microsoft.com/office/drawing/2014/main" id="{0C6C9FA9-21BF-D345-B7CB-9C7CBD5DD7F4}"/>
              </a:ext>
            </a:extLst>
          </p:cNvPr>
          <p:cNvSpPr>
            <a:spLocks noChangeArrowheads="1"/>
          </p:cNvSpPr>
          <p:nvPr/>
        </p:nvSpPr>
        <p:spPr bwMode="auto">
          <a:xfrm rot="10800000">
            <a:off x="287338" y="1844675"/>
            <a:ext cx="4281487" cy="720725"/>
          </a:xfrm>
          <a:custGeom>
            <a:avLst/>
            <a:gdLst>
              <a:gd name="T0" fmla="*/ 2545347 w 3600450"/>
              <a:gd name="T1" fmla="*/ 0 h 1512888"/>
              <a:gd name="T2" fmla="*/ 0 w 3600450"/>
              <a:gd name="T3" fmla="*/ 171520 h 1512888"/>
              <a:gd name="T4" fmla="*/ 2545347 w 3600450"/>
              <a:gd name="T5" fmla="*/ 343039 h 1512888"/>
              <a:gd name="T6" fmla="*/ 5090694 w 3600450"/>
              <a:gd name="T7" fmla="*/ 171520 h 1512888"/>
              <a:gd name="T8" fmla="*/ 0 60000 65536"/>
              <a:gd name="T9" fmla="*/ 0 60000 65536"/>
              <a:gd name="T10" fmla="*/ 0 60000 65536"/>
              <a:gd name="T11" fmla="*/ 0 60000 65536"/>
              <a:gd name="T12" fmla="*/ 0 w 3600450"/>
              <a:gd name="T13" fmla="*/ 0 h 1512888"/>
              <a:gd name="T14" fmla="*/ 3526597 w 3600450"/>
              <a:gd name="T15" fmla="*/ 1512888 h 1512888"/>
            </a:gdLst>
            <a:ahLst/>
            <a:cxnLst>
              <a:cxn ang="T8">
                <a:pos x="T0" y="T1"/>
              </a:cxn>
              <a:cxn ang="T9">
                <a:pos x="T2" y="T3"/>
              </a:cxn>
              <a:cxn ang="T10">
                <a:pos x="T4" y="T5"/>
              </a:cxn>
              <a:cxn ang="T11">
                <a:pos x="T6" y="T7"/>
              </a:cxn>
            </a:cxnLst>
            <a:rect l="T12" t="T13" r="T14" b="T15"/>
            <a:pathLst>
              <a:path w="3600450" h="1512888">
                <a:moveTo>
                  <a:pt x="0" y="0"/>
                </a:moveTo>
                <a:lnTo>
                  <a:pt x="3348297" y="0"/>
                </a:lnTo>
                <a:lnTo>
                  <a:pt x="3348296" y="0"/>
                </a:lnTo>
                <a:cubicBezTo>
                  <a:pt x="3487557" y="0"/>
                  <a:pt x="3600450" y="112892"/>
                  <a:pt x="3600450" y="252153"/>
                </a:cubicBezTo>
                <a:lnTo>
                  <a:pt x="3600450" y="1512888"/>
                </a:lnTo>
                <a:lnTo>
                  <a:pt x="0" y="1512888"/>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30" name="Redondear rectángulo de esquina sencilla 30">
            <a:extLst>
              <a:ext uri="{FF2B5EF4-FFF2-40B4-BE49-F238E27FC236}">
                <a16:creationId xmlns:a16="http://schemas.microsoft.com/office/drawing/2014/main" id="{9D982172-2416-ED4B-B301-A4BD59B075A9}"/>
              </a:ext>
            </a:extLst>
          </p:cNvPr>
          <p:cNvSpPr>
            <a:spLocks noChangeArrowheads="1"/>
          </p:cNvSpPr>
          <p:nvPr/>
        </p:nvSpPr>
        <p:spPr bwMode="auto">
          <a:xfrm rot="10800000">
            <a:off x="304800" y="5300663"/>
            <a:ext cx="8550275" cy="936625"/>
          </a:xfrm>
          <a:custGeom>
            <a:avLst/>
            <a:gdLst>
              <a:gd name="T0" fmla="*/ 10153035 w 3600450"/>
              <a:gd name="T1" fmla="*/ 0 h 1512888"/>
              <a:gd name="T2" fmla="*/ 0 w 3600450"/>
              <a:gd name="T3" fmla="*/ 289770 h 1512888"/>
              <a:gd name="T4" fmla="*/ 10153035 w 3600450"/>
              <a:gd name="T5" fmla="*/ 579540 h 1512888"/>
              <a:gd name="T6" fmla="*/ 20306068 w 3600450"/>
              <a:gd name="T7" fmla="*/ 289770 h 1512888"/>
              <a:gd name="T8" fmla="*/ 0 60000 65536"/>
              <a:gd name="T9" fmla="*/ 0 60000 65536"/>
              <a:gd name="T10" fmla="*/ 0 60000 65536"/>
              <a:gd name="T11" fmla="*/ 0 60000 65536"/>
              <a:gd name="T12" fmla="*/ 0 w 3600450"/>
              <a:gd name="T13" fmla="*/ 0 h 1512888"/>
              <a:gd name="T14" fmla="*/ 3526597 w 3600450"/>
              <a:gd name="T15" fmla="*/ 1512888 h 1512888"/>
            </a:gdLst>
            <a:ahLst/>
            <a:cxnLst>
              <a:cxn ang="T8">
                <a:pos x="T0" y="T1"/>
              </a:cxn>
              <a:cxn ang="T9">
                <a:pos x="T2" y="T3"/>
              </a:cxn>
              <a:cxn ang="T10">
                <a:pos x="T4" y="T5"/>
              </a:cxn>
              <a:cxn ang="T11">
                <a:pos x="T6" y="T7"/>
              </a:cxn>
            </a:cxnLst>
            <a:rect l="T12" t="T13" r="T14" b="T15"/>
            <a:pathLst>
              <a:path w="3600450" h="1512888">
                <a:moveTo>
                  <a:pt x="0" y="0"/>
                </a:moveTo>
                <a:lnTo>
                  <a:pt x="3348297" y="0"/>
                </a:lnTo>
                <a:lnTo>
                  <a:pt x="3348296" y="0"/>
                </a:lnTo>
                <a:cubicBezTo>
                  <a:pt x="3487557" y="0"/>
                  <a:pt x="3600450" y="112892"/>
                  <a:pt x="3600450" y="252153"/>
                </a:cubicBezTo>
                <a:lnTo>
                  <a:pt x="3600450" y="1512888"/>
                </a:lnTo>
                <a:lnTo>
                  <a:pt x="0" y="1512888"/>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29" name="Redondear rectángulo de esquina sencilla 30">
            <a:extLst>
              <a:ext uri="{FF2B5EF4-FFF2-40B4-BE49-F238E27FC236}">
                <a16:creationId xmlns:a16="http://schemas.microsoft.com/office/drawing/2014/main" id="{9C946C8A-60F0-5C46-AD57-3A529B23F010}"/>
              </a:ext>
            </a:extLst>
          </p:cNvPr>
          <p:cNvSpPr>
            <a:spLocks noChangeArrowheads="1"/>
          </p:cNvSpPr>
          <p:nvPr/>
        </p:nvSpPr>
        <p:spPr bwMode="auto">
          <a:xfrm rot="10800000">
            <a:off x="304800" y="3644900"/>
            <a:ext cx="8550275" cy="720725"/>
          </a:xfrm>
          <a:custGeom>
            <a:avLst/>
            <a:gdLst>
              <a:gd name="T0" fmla="*/ 10153035 w 3600450"/>
              <a:gd name="T1" fmla="*/ 0 h 1512888"/>
              <a:gd name="T2" fmla="*/ 0 w 3600450"/>
              <a:gd name="T3" fmla="*/ 171520 h 1512888"/>
              <a:gd name="T4" fmla="*/ 10153035 w 3600450"/>
              <a:gd name="T5" fmla="*/ 343039 h 1512888"/>
              <a:gd name="T6" fmla="*/ 20306068 w 3600450"/>
              <a:gd name="T7" fmla="*/ 171520 h 1512888"/>
              <a:gd name="T8" fmla="*/ 0 60000 65536"/>
              <a:gd name="T9" fmla="*/ 0 60000 65536"/>
              <a:gd name="T10" fmla="*/ 0 60000 65536"/>
              <a:gd name="T11" fmla="*/ 0 60000 65536"/>
              <a:gd name="T12" fmla="*/ 0 w 3600450"/>
              <a:gd name="T13" fmla="*/ 0 h 1512888"/>
              <a:gd name="T14" fmla="*/ 3526597 w 3600450"/>
              <a:gd name="T15" fmla="*/ 1512888 h 1512888"/>
            </a:gdLst>
            <a:ahLst/>
            <a:cxnLst>
              <a:cxn ang="T8">
                <a:pos x="T0" y="T1"/>
              </a:cxn>
              <a:cxn ang="T9">
                <a:pos x="T2" y="T3"/>
              </a:cxn>
              <a:cxn ang="T10">
                <a:pos x="T4" y="T5"/>
              </a:cxn>
              <a:cxn ang="T11">
                <a:pos x="T6" y="T7"/>
              </a:cxn>
            </a:cxnLst>
            <a:rect l="T12" t="T13" r="T14" b="T15"/>
            <a:pathLst>
              <a:path w="3600450" h="1512888">
                <a:moveTo>
                  <a:pt x="0" y="0"/>
                </a:moveTo>
                <a:lnTo>
                  <a:pt x="3348297" y="0"/>
                </a:lnTo>
                <a:lnTo>
                  <a:pt x="3348296" y="0"/>
                </a:lnTo>
                <a:cubicBezTo>
                  <a:pt x="3487557" y="0"/>
                  <a:pt x="3600450" y="112892"/>
                  <a:pt x="3600450" y="252153"/>
                </a:cubicBezTo>
                <a:lnTo>
                  <a:pt x="3600450" y="1512888"/>
                </a:lnTo>
                <a:lnTo>
                  <a:pt x="0" y="1512888"/>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10244" name="CustomShape 2">
            <a:extLst>
              <a:ext uri="{FF2B5EF4-FFF2-40B4-BE49-F238E27FC236}">
                <a16:creationId xmlns:a16="http://schemas.microsoft.com/office/drawing/2014/main" id="{091CB367-02CE-4076-B11F-A94BACE69483}"/>
              </a:ext>
            </a:extLst>
          </p:cNvPr>
          <p:cNvSpPr>
            <a:spLocks noChangeArrowheads="1"/>
          </p:cNvSpPr>
          <p:nvPr/>
        </p:nvSpPr>
        <p:spPr bwMode="auto">
          <a:xfrm>
            <a:off x="8243888" y="6572250"/>
            <a:ext cx="785812"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0"/>
              </a:spcBef>
              <a:buFontTx/>
              <a:buNone/>
            </a:pPr>
            <a:r>
              <a:rPr lang="es-ES" altLang="es-ES" sz="600">
                <a:solidFill>
                  <a:srgbClr val="FFFFFF"/>
                </a:solidFill>
              </a:rPr>
              <a:t> © grupo edebé</a:t>
            </a:r>
            <a:endParaRPr lang="es-ES" altLang="es-ES" sz="1800"/>
          </a:p>
        </p:txBody>
      </p:sp>
      <p:sp>
        <p:nvSpPr>
          <p:cNvPr id="10245" name="CustomShape 3">
            <a:extLst>
              <a:ext uri="{FF2B5EF4-FFF2-40B4-BE49-F238E27FC236}">
                <a16:creationId xmlns:a16="http://schemas.microsoft.com/office/drawing/2014/main" id="{9DC79251-7F3B-438C-95BE-BB004149DFA9}"/>
              </a:ext>
            </a:extLst>
          </p:cNvPr>
          <p:cNvSpPr>
            <a:spLocks noChangeArrowheads="1"/>
          </p:cNvSpPr>
          <p:nvPr/>
        </p:nvSpPr>
        <p:spPr bwMode="auto">
          <a:xfrm>
            <a:off x="6443663" y="6523038"/>
            <a:ext cx="10731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0"/>
              </a:spcBef>
              <a:buFontTx/>
              <a:buNone/>
            </a:pPr>
            <a:r>
              <a:rPr lang="es-ES" altLang="es-ES" sz="1400" b="1">
                <a:solidFill>
                  <a:srgbClr val="FFFFFF"/>
                </a:solidFill>
              </a:rPr>
              <a:t>edebé</a:t>
            </a:r>
            <a:endParaRPr lang="es-ES" altLang="es-ES" sz="1800"/>
          </a:p>
        </p:txBody>
      </p:sp>
      <p:pic>
        <p:nvPicPr>
          <p:cNvPr id="10246" name="Picture 10">
            <a:extLst>
              <a:ext uri="{FF2B5EF4-FFF2-40B4-BE49-F238E27FC236}">
                <a16:creationId xmlns:a16="http://schemas.microsoft.com/office/drawing/2014/main" id="{B521EBA6-B7FD-4752-A527-66E8E95B4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524625"/>
            <a:ext cx="2095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CustomShape 4">
            <a:extLst>
              <a:ext uri="{FF2B5EF4-FFF2-40B4-BE49-F238E27FC236}">
                <a16:creationId xmlns:a16="http://schemas.microsoft.com/office/drawing/2014/main" id="{8D8120A6-C93F-43C8-97D9-257EF144417A}"/>
              </a:ext>
            </a:extLst>
          </p:cNvPr>
          <p:cNvSpPr>
            <a:spLocks noChangeArrowheads="1"/>
          </p:cNvSpPr>
          <p:nvPr/>
        </p:nvSpPr>
        <p:spPr bwMode="auto">
          <a:xfrm>
            <a:off x="755650" y="6524625"/>
            <a:ext cx="43862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0"/>
              </a:spcBef>
              <a:buFontTx/>
              <a:buNone/>
            </a:pPr>
            <a:r>
              <a:rPr lang="es-ES" altLang="es-ES" sz="1200">
                <a:solidFill>
                  <a:srgbClr val="FFFFFF"/>
                </a:solidFill>
                <a:latin typeface="Trade Gothic LT Std Bold 2" charset="0"/>
              </a:rPr>
              <a:t>Filosofía BACHILLERATO</a:t>
            </a:r>
            <a:endParaRPr lang="es-ES" altLang="es-ES" sz="1800"/>
          </a:p>
        </p:txBody>
      </p:sp>
      <p:sp>
        <p:nvSpPr>
          <p:cNvPr id="10248" name="CustomShape 5">
            <a:extLst>
              <a:ext uri="{FF2B5EF4-FFF2-40B4-BE49-F238E27FC236}">
                <a16:creationId xmlns:a16="http://schemas.microsoft.com/office/drawing/2014/main" id="{311807A1-BB7D-44B3-BF36-2788B2C4565E}"/>
              </a:ext>
            </a:extLst>
          </p:cNvPr>
          <p:cNvSpPr>
            <a:spLocks noChangeArrowheads="1"/>
          </p:cNvSpPr>
          <p:nvPr/>
        </p:nvSpPr>
        <p:spPr bwMode="auto">
          <a:xfrm>
            <a:off x="144463" y="180975"/>
            <a:ext cx="50387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30000"/>
              </a:lnSpc>
              <a:spcBef>
                <a:spcPct val="0"/>
              </a:spcBef>
              <a:buFontTx/>
              <a:buNone/>
            </a:pPr>
            <a:r>
              <a:rPr lang="es-ES" altLang="es-ES" sz="1800">
                <a:solidFill>
                  <a:srgbClr val="000000"/>
                </a:solidFill>
              </a:rPr>
              <a:t>	</a:t>
            </a:r>
            <a:r>
              <a:rPr lang="es-ES" altLang="es-ES" sz="2500" b="1">
                <a:solidFill>
                  <a:srgbClr val="000000"/>
                </a:solidFill>
                <a:latin typeface="Trade Gothic LT Std" charset="0"/>
              </a:rPr>
              <a:t>3. Conocimiento y lógica</a:t>
            </a:r>
            <a:endParaRPr lang="es-ES" altLang="es-ES" sz="1800"/>
          </a:p>
        </p:txBody>
      </p:sp>
      <p:sp>
        <p:nvSpPr>
          <p:cNvPr id="10249" name="CustomShape 6">
            <a:extLst>
              <a:ext uri="{FF2B5EF4-FFF2-40B4-BE49-F238E27FC236}">
                <a16:creationId xmlns:a16="http://schemas.microsoft.com/office/drawing/2014/main" id="{F407D25A-BC68-4BC9-B204-4B87C1AA8898}"/>
              </a:ext>
            </a:extLst>
          </p:cNvPr>
          <p:cNvSpPr>
            <a:spLocks noChangeArrowheads="1"/>
          </p:cNvSpPr>
          <p:nvPr/>
        </p:nvSpPr>
        <p:spPr bwMode="auto">
          <a:xfrm>
            <a:off x="287338" y="908050"/>
            <a:ext cx="4895850" cy="574675"/>
          </a:xfrm>
          <a:prstGeom prst="roundRect">
            <a:avLst>
              <a:gd name="adj" fmla="val 16667"/>
            </a:avLst>
          </a:prstGeom>
          <a:solidFill>
            <a:srgbClr val="0EAE7B"/>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spcBef>
                <a:spcPct val="0"/>
              </a:spcBef>
              <a:buFontTx/>
              <a:buNone/>
            </a:pPr>
            <a:r>
              <a:rPr lang="es-ES" altLang="es-ES" sz="1800" b="1">
                <a:solidFill>
                  <a:srgbClr val="FFFFFF"/>
                </a:solidFill>
                <a:latin typeface="Trade Gothic LT Std" charset="0"/>
              </a:rPr>
              <a:t>3.1. Todos los hombres desean saber</a:t>
            </a:r>
            <a:endParaRPr lang="es-ES" altLang="es-ES" sz="1800"/>
          </a:p>
        </p:txBody>
      </p:sp>
      <p:sp>
        <p:nvSpPr>
          <p:cNvPr id="10250" name="CustomShape 7">
            <a:extLst>
              <a:ext uri="{FF2B5EF4-FFF2-40B4-BE49-F238E27FC236}">
                <a16:creationId xmlns:a16="http://schemas.microsoft.com/office/drawing/2014/main" id="{7C1E7AC9-969F-446B-9CEE-2A1BF2EDFFF2}"/>
              </a:ext>
            </a:extLst>
          </p:cNvPr>
          <p:cNvSpPr>
            <a:spLocks noChangeArrowheads="1"/>
          </p:cNvSpPr>
          <p:nvPr/>
        </p:nvSpPr>
        <p:spPr bwMode="auto">
          <a:xfrm>
            <a:off x="293688" y="1841500"/>
            <a:ext cx="42783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300">
                <a:solidFill>
                  <a:srgbClr val="000000"/>
                </a:solidFill>
                <a:latin typeface="Trade Gothic LT Std" charset="0"/>
              </a:rPr>
              <a:t>Aunque sea por curiosidad o por admiración de las cosas, el hombre desea saber. Aristóteles describe distintos tipos de saber:</a:t>
            </a:r>
            <a:endParaRPr lang="es-ES" altLang="es-ES" sz="1800"/>
          </a:p>
        </p:txBody>
      </p:sp>
      <p:sp>
        <p:nvSpPr>
          <p:cNvPr id="12301" name="CustomShape 8">
            <a:extLst>
              <a:ext uri="{FF2B5EF4-FFF2-40B4-BE49-F238E27FC236}">
                <a16:creationId xmlns:a16="http://schemas.microsoft.com/office/drawing/2014/main" id="{C879BC25-E314-C544-A3E5-FA034B84BF4D}"/>
              </a:ext>
            </a:extLst>
          </p:cNvPr>
          <p:cNvSpPr>
            <a:spLocks noChangeArrowheads="1"/>
          </p:cNvSpPr>
          <p:nvPr/>
        </p:nvSpPr>
        <p:spPr bwMode="auto">
          <a:xfrm>
            <a:off x="5472113" y="1985963"/>
            <a:ext cx="3382962" cy="430212"/>
          </a:xfrm>
          <a:prstGeom prst="rect">
            <a:avLst/>
          </a:prstGeom>
          <a:solidFill>
            <a:schemeClr val="accent3">
              <a:lumMod val="60000"/>
              <a:lumOff val="40000"/>
              <a:alpha val="30980"/>
            </a:schemeClr>
          </a:solidFill>
          <a:ln>
            <a:noFill/>
          </a:ln>
        </p:spPr>
        <p:txBody>
          <a:bodyPr lIns="90000" tIns="45000" rIns="90000" bIns="45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defRPr/>
            </a:pPr>
            <a:r>
              <a:rPr lang="es-ES" altLang="es-ES" sz="1300" u="sng">
                <a:solidFill>
                  <a:srgbClr val="000000"/>
                </a:solidFill>
                <a:latin typeface="Trade Gothic LT Std" charset="0"/>
              </a:rPr>
              <a:t>Práctico</a:t>
            </a:r>
            <a:r>
              <a:rPr lang="es-ES" altLang="es-ES" sz="1300">
                <a:solidFill>
                  <a:srgbClr val="000000"/>
                </a:solidFill>
                <a:latin typeface="Trade Gothic LT Std" charset="0"/>
              </a:rPr>
              <a:t>: conocer para guiar la acción</a:t>
            </a:r>
            <a:endParaRPr lang="es-ES" altLang="es-ES" sz="1800"/>
          </a:p>
        </p:txBody>
      </p:sp>
      <p:sp>
        <p:nvSpPr>
          <p:cNvPr id="12302" name="CustomShape 9">
            <a:extLst>
              <a:ext uri="{FF2B5EF4-FFF2-40B4-BE49-F238E27FC236}">
                <a16:creationId xmlns:a16="http://schemas.microsoft.com/office/drawing/2014/main" id="{D0D3CE56-4286-9A48-91A9-A51C6B3A1370}"/>
              </a:ext>
            </a:extLst>
          </p:cNvPr>
          <p:cNvSpPr>
            <a:spLocks noChangeArrowheads="1"/>
          </p:cNvSpPr>
          <p:nvPr/>
        </p:nvSpPr>
        <p:spPr bwMode="auto">
          <a:xfrm>
            <a:off x="5472113" y="1565275"/>
            <a:ext cx="3382962" cy="431800"/>
          </a:xfrm>
          <a:prstGeom prst="rect">
            <a:avLst/>
          </a:prstGeom>
          <a:solidFill>
            <a:schemeClr val="accent3">
              <a:lumMod val="60000"/>
              <a:lumOff val="40000"/>
              <a:alpha val="30980"/>
            </a:schemeClr>
          </a:solidFill>
          <a:ln>
            <a:noFill/>
          </a:ln>
        </p:spPr>
        <p:txBody>
          <a:bodyPr lIns="90000" tIns="45000" rIns="90000" bIns="45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defRPr/>
            </a:pPr>
            <a:r>
              <a:rPr lang="es-ES" altLang="es-ES" sz="1300" u="sng">
                <a:solidFill>
                  <a:srgbClr val="000000"/>
                </a:solidFill>
                <a:latin typeface="Trade Gothic LT Std" charset="0"/>
              </a:rPr>
              <a:t>Teórico</a:t>
            </a:r>
            <a:r>
              <a:rPr lang="es-ES" altLang="es-ES" sz="1300">
                <a:solidFill>
                  <a:srgbClr val="000000"/>
                </a:solidFill>
                <a:latin typeface="Trade Gothic LT Std" charset="0"/>
              </a:rPr>
              <a:t>: contemplar, entender la realidad</a:t>
            </a:r>
            <a:endParaRPr lang="es-ES" altLang="es-ES" sz="1800"/>
          </a:p>
        </p:txBody>
      </p:sp>
      <p:sp>
        <p:nvSpPr>
          <p:cNvPr id="12303" name="CustomShape 10">
            <a:extLst>
              <a:ext uri="{FF2B5EF4-FFF2-40B4-BE49-F238E27FC236}">
                <a16:creationId xmlns:a16="http://schemas.microsoft.com/office/drawing/2014/main" id="{D49E0479-0DD1-BE42-97B5-771D44392F40}"/>
              </a:ext>
            </a:extLst>
          </p:cNvPr>
          <p:cNvSpPr>
            <a:spLocks noChangeArrowheads="1"/>
          </p:cNvSpPr>
          <p:nvPr/>
        </p:nvSpPr>
        <p:spPr bwMode="auto">
          <a:xfrm>
            <a:off x="5472113" y="2417763"/>
            <a:ext cx="3382962" cy="430212"/>
          </a:xfrm>
          <a:prstGeom prst="rect">
            <a:avLst/>
          </a:prstGeom>
          <a:solidFill>
            <a:schemeClr val="accent3">
              <a:lumMod val="60000"/>
              <a:lumOff val="40000"/>
              <a:alpha val="30980"/>
            </a:schemeClr>
          </a:solidFill>
          <a:ln>
            <a:noFill/>
          </a:ln>
        </p:spPr>
        <p:txBody>
          <a:bodyPr lIns="90000" tIns="45000" rIns="90000" bIns="45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defRPr/>
            </a:pPr>
            <a:r>
              <a:rPr lang="es-ES" altLang="es-ES" sz="1300" u="sng">
                <a:solidFill>
                  <a:srgbClr val="000000"/>
                </a:solidFill>
                <a:latin typeface="Trade Gothic LT Std" charset="0"/>
              </a:rPr>
              <a:t>Técnico</a:t>
            </a:r>
            <a:r>
              <a:rPr lang="es-ES" altLang="es-ES" sz="1300">
                <a:solidFill>
                  <a:srgbClr val="000000"/>
                </a:solidFill>
                <a:latin typeface="Trade Gothic LT Std" charset="0"/>
              </a:rPr>
              <a:t>: conocer para producir</a:t>
            </a:r>
            <a:endParaRPr lang="es-ES" altLang="es-ES" sz="1800"/>
          </a:p>
        </p:txBody>
      </p:sp>
      <p:sp>
        <p:nvSpPr>
          <p:cNvPr id="10254" name="CustomShape 11">
            <a:extLst>
              <a:ext uri="{FF2B5EF4-FFF2-40B4-BE49-F238E27FC236}">
                <a16:creationId xmlns:a16="http://schemas.microsoft.com/office/drawing/2014/main" id="{3196586A-F4A8-4ECC-831E-148A61360605}"/>
              </a:ext>
            </a:extLst>
          </p:cNvPr>
          <p:cNvSpPr>
            <a:spLocks noChangeArrowheads="1"/>
          </p:cNvSpPr>
          <p:nvPr/>
        </p:nvSpPr>
        <p:spPr bwMode="auto">
          <a:xfrm>
            <a:off x="288925" y="2916238"/>
            <a:ext cx="4894263" cy="574675"/>
          </a:xfrm>
          <a:prstGeom prst="roundRect">
            <a:avLst>
              <a:gd name="adj" fmla="val 16667"/>
            </a:avLst>
          </a:prstGeom>
          <a:solidFill>
            <a:srgbClr val="0EAE7B"/>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spcBef>
                <a:spcPct val="0"/>
              </a:spcBef>
              <a:buFontTx/>
              <a:buNone/>
            </a:pPr>
            <a:r>
              <a:rPr lang="es-ES" altLang="es-ES" sz="1800" b="1">
                <a:solidFill>
                  <a:srgbClr val="FFFFFF"/>
                </a:solidFill>
                <a:latin typeface="Trade Gothic LT Std" charset="0"/>
              </a:rPr>
              <a:t>3.2. Teoría del conocimiento</a:t>
            </a:r>
            <a:endParaRPr lang="es-ES" altLang="es-ES" sz="1800"/>
          </a:p>
        </p:txBody>
      </p:sp>
      <p:sp>
        <p:nvSpPr>
          <p:cNvPr id="10255" name="CustomShape 12">
            <a:extLst>
              <a:ext uri="{FF2B5EF4-FFF2-40B4-BE49-F238E27FC236}">
                <a16:creationId xmlns:a16="http://schemas.microsoft.com/office/drawing/2014/main" id="{38FC4E7D-B5EA-4A61-B0A6-C1BE5B6B6CCF}"/>
              </a:ext>
            </a:extLst>
          </p:cNvPr>
          <p:cNvSpPr>
            <a:spLocks noChangeArrowheads="1"/>
          </p:cNvSpPr>
          <p:nvPr/>
        </p:nvSpPr>
        <p:spPr bwMode="auto">
          <a:xfrm>
            <a:off x="287338" y="3644900"/>
            <a:ext cx="85677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300">
                <a:solidFill>
                  <a:srgbClr val="000000"/>
                </a:solidFill>
                <a:latin typeface="Trade Gothic LT Std" charset="0"/>
              </a:rPr>
              <a:t>Aristóteles no acepta la existencia innata de las ideas. Conocer es </a:t>
            </a:r>
            <a:r>
              <a:rPr lang="es-ES" altLang="es-ES" sz="1300" b="1">
                <a:solidFill>
                  <a:srgbClr val="000000"/>
                </a:solidFill>
                <a:latin typeface="Trade Gothic LT Std" charset="0"/>
              </a:rPr>
              <a:t>percibir</a:t>
            </a:r>
            <a:r>
              <a:rPr lang="es-ES" altLang="es-ES" sz="1300">
                <a:solidFill>
                  <a:srgbClr val="000000"/>
                </a:solidFill>
                <a:latin typeface="Trade Gothic LT Std" charset="0"/>
              </a:rPr>
              <a:t>, no recordar. De todas formas Aristóteles es tan </a:t>
            </a:r>
            <a:r>
              <a:rPr lang="es-ES" altLang="es-ES" sz="1300" b="1">
                <a:solidFill>
                  <a:srgbClr val="000000"/>
                </a:solidFill>
                <a:latin typeface="Trade Gothic LT Std" charset="0"/>
              </a:rPr>
              <a:t>optimista</a:t>
            </a:r>
            <a:r>
              <a:rPr lang="es-ES" altLang="es-ES" sz="1300">
                <a:solidFill>
                  <a:srgbClr val="000000"/>
                </a:solidFill>
                <a:latin typeface="Trade Gothic LT Std" charset="0"/>
              </a:rPr>
              <a:t> como Platón, puesto que nuestros cinco sentidos nos pueden proporcionar un </a:t>
            </a:r>
            <a:r>
              <a:rPr lang="es-ES" altLang="es-ES" sz="1300" b="1">
                <a:solidFill>
                  <a:srgbClr val="000000"/>
                </a:solidFill>
                <a:latin typeface="Trade Gothic LT Std" charset="0"/>
              </a:rPr>
              <a:t>conocimiento objetivo y universal</a:t>
            </a:r>
            <a:r>
              <a:rPr lang="es-ES" altLang="es-ES" sz="1300">
                <a:solidFill>
                  <a:srgbClr val="000000"/>
                </a:solidFill>
                <a:latin typeface="Trade Gothic LT Std" charset="0"/>
              </a:rPr>
              <a:t> si el entendimiento abstrae la esencia de lo percibido.</a:t>
            </a:r>
            <a:endParaRPr lang="es-ES" altLang="es-ES" sz="1800"/>
          </a:p>
        </p:txBody>
      </p:sp>
      <p:sp>
        <p:nvSpPr>
          <p:cNvPr id="10256" name="CustomShape 13">
            <a:extLst>
              <a:ext uri="{FF2B5EF4-FFF2-40B4-BE49-F238E27FC236}">
                <a16:creationId xmlns:a16="http://schemas.microsoft.com/office/drawing/2014/main" id="{E96023CD-2D45-424D-9E1A-63D909ADA160}"/>
              </a:ext>
            </a:extLst>
          </p:cNvPr>
          <p:cNvSpPr>
            <a:spLocks noChangeArrowheads="1"/>
          </p:cNvSpPr>
          <p:nvPr/>
        </p:nvSpPr>
        <p:spPr bwMode="auto">
          <a:xfrm>
            <a:off x="288925" y="4581525"/>
            <a:ext cx="4895850" cy="574675"/>
          </a:xfrm>
          <a:prstGeom prst="roundRect">
            <a:avLst>
              <a:gd name="adj" fmla="val 16667"/>
            </a:avLst>
          </a:prstGeom>
          <a:solidFill>
            <a:srgbClr val="0EAE7B"/>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spcBef>
                <a:spcPct val="0"/>
              </a:spcBef>
              <a:buFontTx/>
              <a:buNone/>
            </a:pPr>
            <a:r>
              <a:rPr lang="es-ES" altLang="es-ES" sz="1800" b="1">
                <a:solidFill>
                  <a:srgbClr val="FFFFFF"/>
                </a:solidFill>
                <a:latin typeface="Trade Gothic LT Std" charset="0"/>
              </a:rPr>
              <a:t>3.3 Logica</a:t>
            </a:r>
            <a:endParaRPr lang="es-ES" altLang="es-ES" sz="1800"/>
          </a:p>
        </p:txBody>
      </p:sp>
      <p:sp>
        <p:nvSpPr>
          <p:cNvPr id="10257" name="CustomShape 14">
            <a:extLst>
              <a:ext uri="{FF2B5EF4-FFF2-40B4-BE49-F238E27FC236}">
                <a16:creationId xmlns:a16="http://schemas.microsoft.com/office/drawing/2014/main" id="{BA662549-3BF5-4CFD-8370-DC61B2ED737A}"/>
              </a:ext>
            </a:extLst>
          </p:cNvPr>
          <p:cNvSpPr>
            <a:spLocks noChangeArrowheads="1"/>
          </p:cNvSpPr>
          <p:nvPr/>
        </p:nvSpPr>
        <p:spPr bwMode="auto">
          <a:xfrm>
            <a:off x="287338" y="5314950"/>
            <a:ext cx="85677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300">
                <a:solidFill>
                  <a:srgbClr val="000000"/>
                </a:solidFill>
                <a:latin typeface="Trade Gothic LT Std" charset="0"/>
              </a:rPr>
              <a:t>La </a:t>
            </a:r>
            <a:r>
              <a:rPr lang="es-ES" altLang="es-ES" sz="1300" u="sng">
                <a:solidFill>
                  <a:srgbClr val="000000"/>
                </a:solidFill>
                <a:latin typeface="Trade Gothic LT Std" charset="0"/>
              </a:rPr>
              <a:t>inducción</a:t>
            </a:r>
            <a:r>
              <a:rPr lang="es-ES" altLang="es-ES" sz="1300">
                <a:solidFill>
                  <a:srgbClr val="000000"/>
                </a:solidFill>
                <a:latin typeface="Trade Gothic LT Std" charset="0"/>
              </a:rPr>
              <a:t> consiste en elaborar una ley general a partir de la observación de cierto número de casos particulares. La </a:t>
            </a:r>
            <a:r>
              <a:rPr lang="es-ES" altLang="es-ES" sz="1300" b="1">
                <a:solidFill>
                  <a:srgbClr val="000000"/>
                </a:solidFill>
                <a:latin typeface="Trade Gothic LT Std" charset="0"/>
              </a:rPr>
              <a:t>deducción</a:t>
            </a:r>
            <a:r>
              <a:rPr lang="es-ES" altLang="es-ES" sz="1300">
                <a:solidFill>
                  <a:srgbClr val="000000"/>
                </a:solidFill>
                <a:latin typeface="Trade Gothic LT Std" charset="0"/>
              </a:rPr>
              <a:t> consiste en la formulación de leyes acerca de lo concreto a partir de pensar una ley general. La </a:t>
            </a:r>
            <a:r>
              <a:rPr lang="es-ES" altLang="es-ES" sz="1300" b="1">
                <a:solidFill>
                  <a:srgbClr val="000000"/>
                </a:solidFill>
                <a:latin typeface="Trade Gothic LT Std" charset="0"/>
              </a:rPr>
              <a:t>lógica formal</a:t>
            </a:r>
            <a:r>
              <a:rPr lang="es-ES" altLang="es-ES" sz="1300">
                <a:solidFill>
                  <a:srgbClr val="000000"/>
                </a:solidFill>
                <a:latin typeface="Trade Gothic LT Std" charset="0"/>
              </a:rPr>
              <a:t> aristotélica se centra en la deducción para razonar válidamente. Se sirve de </a:t>
            </a:r>
            <a:r>
              <a:rPr lang="es-ES" altLang="es-ES" sz="1300" b="1">
                <a:solidFill>
                  <a:srgbClr val="000000"/>
                </a:solidFill>
                <a:latin typeface="Trade Gothic LT Std" charset="0"/>
              </a:rPr>
              <a:t>silogismos</a:t>
            </a:r>
            <a:r>
              <a:rPr lang="es-ES" altLang="es-ES" sz="1300">
                <a:solidFill>
                  <a:srgbClr val="000000"/>
                </a:solidFill>
                <a:latin typeface="Trade Gothic LT Std" charset="0"/>
              </a:rPr>
              <a:t>, técnica deductiva que consiste en dos premisas y una conclusión.</a:t>
            </a:r>
            <a:endParaRPr lang="es-ES" altLang="es-ES" sz="1800"/>
          </a:p>
        </p:txBody>
      </p:sp>
      <p:cxnSp>
        <p:nvCxnSpPr>
          <p:cNvPr id="3" name="2 Conector recto de flecha">
            <a:extLst>
              <a:ext uri="{FF2B5EF4-FFF2-40B4-BE49-F238E27FC236}">
                <a16:creationId xmlns:a16="http://schemas.microsoft.com/office/drawing/2014/main" id="{64E2F352-091A-FC4B-BE01-891954DC1C27}"/>
              </a:ext>
            </a:extLst>
          </p:cNvPr>
          <p:cNvCxnSpPr/>
          <p:nvPr/>
        </p:nvCxnSpPr>
        <p:spPr>
          <a:xfrm>
            <a:off x="4716463" y="2197100"/>
            <a:ext cx="647700" cy="0"/>
          </a:xfrm>
          <a:prstGeom prst="straightConnector1">
            <a:avLst/>
          </a:prstGeom>
          <a:ln>
            <a:solidFill>
              <a:srgbClr val="5F1942"/>
            </a:solidFill>
            <a:tailEnd type="arrow"/>
          </a:ln>
        </p:spPr>
        <p:style>
          <a:lnRef idx="1">
            <a:schemeClr val="accent1"/>
          </a:lnRef>
          <a:fillRef idx="0">
            <a:schemeClr val="accent1"/>
          </a:fillRef>
          <a:effectRef idx="0">
            <a:schemeClr val="accent1"/>
          </a:effectRef>
          <a:fontRef idx="minor">
            <a:schemeClr val="tx1"/>
          </a:fontRef>
        </p:style>
      </p:cxnSp>
      <p:cxnSp>
        <p:nvCxnSpPr>
          <p:cNvPr id="5" name="4 Conector recto de flecha">
            <a:extLst>
              <a:ext uri="{FF2B5EF4-FFF2-40B4-BE49-F238E27FC236}">
                <a16:creationId xmlns:a16="http://schemas.microsoft.com/office/drawing/2014/main" id="{FE59471E-2C29-2846-857D-E0D94FD755D1}"/>
              </a:ext>
            </a:extLst>
          </p:cNvPr>
          <p:cNvCxnSpPr/>
          <p:nvPr/>
        </p:nvCxnSpPr>
        <p:spPr>
          <a:xfrm flipV="1">
            <a:off x="4716463" y="1781175"/>
            <a:ext cx="647700" cy="352425"/>
          </a:xfrm>
          <a:prstGeom prst="straightConnector1">
            <a:avLst/>
          </a:prstGeom>
          <a:ln>
            <a:solidFill>
              <a:srgbClr val="5F1942"/>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a:extLst>
              <a:ext uri="{FF2B5EF4-FFF2-40B4-BE49-F238E27FC236}">
                <a16:creationId xmlns:a16="http://schemas.microsoft.com/office/drawing/2014/main" id="{8BC131F2-4FE6-934E-A207-2384A8511F84}"/>
              </a:ext>
            </a:extLst>
          </p:cNvPr>
          <p:cNvCxnSpPr/>
          <p:nvPr/>
        </p:nvCxnSpPr>
        <p:spPr>
          <a:xfrm>
            <a:off x="4716463" y="2276475"/>
            <a:ext cx="644525" cy="357188"/>
          </a:xfrm>
          <a:prstGeom prst="straightConnector1">
            <a:avLst/>
          </a:prstGeom>
          <a:ln>
            <a:solidFill>
              <a:srgbClr val="5F194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agen 2">
            <a:extLst>
              <a:ext uri="{FF2B5EF4-FFF2-40B4-BE49-F238E27FC236}">
                <a16:creationId xmlns:a16="http://schemas.microsoft.com/office/drawing/2014/main" id="{F23D2AB8-1D8F-4B15-9787-FF5AB564C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438"/>
            <a:ext cx="91440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dondear rectángulo de esquina sencilla 30">
            <a:extLst>
              <a:ext uri="{FF2B5EF4-FFF2-40B4-BE49-F238E27FC236}">
                <a16:creationId xmlns:a16="http://schemas.microsoft.com/office/drawing/2014/main" id="{6800AB8D-C197-9D41-B3CC-CF468BAC18CF}"/>
              </a:ext>
            </a:extLst>
          </p:cNvPr>
          <p:cNvSpPr>
            <a:spLocks noChangeArrowheads="1"/>
          </p:cNvSpPr>
          <p:nvPr/>
        </p:nvSpPr>
        <p:spPr bwMode="auto">
          <a:xfrm rot="10800000">
            <a:off x="503238" y="1581150"/>
            <a:ext cx="8134350" cy="1055688"/>
          </a:xfrm>
          <a:custGeom>
            <a:avLst/>
            <a:gdLst>
              <a:gd name="T0" fmla="*/ 9187210 w 3600450"/>
              <a:gd name="T1" fmla="*/ 0 h 1512888"/>
              <a:gd name="T2" fmla="*/ 0 w 3600450"/>
              <a:gd name="T3" fmla="*/ 367970 h 1512888"/>
              <a:gd name="T4" fmla="*/ 9187210 w 3600450"/>
              <a:gd name="T5" fmla="*/ 735939 h 1512888"/>
              <a:gd name="T6" fmla="*/ 18374420 w 3600450"/>
              <a:gd name="T7" fmla="*/ 367970 h 1512888"/>
              <a:gd name="T8" fmla="*/ 0 60000 65536"/>
              <a:gd name="T9" fmla="*/ 0 60000 65536"/>
              <a:gd name="T10" fmla="*/ 0 60000 65536"/>
              <a:gd name="T11" fmla="*/ 0 60000 65536"/>
              <a:gd name="T12" fmla="*/ 0 w 3600450"/>
              <a:gd name="T13" fmla="*/ 0 h 1512888"/>
              <a:gd name="T14" fmla="*/ 3526597 w 3600450"/>
              <a:gd name="T15" fmla="*/ 1512888 h 1512888"/>
            </a:gdLst>
            <a:ahLst/>
            <a:cxnLst>
              <a:cxn ang="T8">
                <a:pos x="T0" y="T1"/>
              </a:cxn>
              <a:cxn ang="T9">
                <a:pos x="T2" y="T3"/>
              </a:cxn>
              <a:cxn ang="T10">
                <a:pos x="T4" y="T5"/>
              </a:cxn>
              <a:cxn ang="T11">
                <a:pos x="T6" y="T7"/>
              </a:cxn>
            </a:cxnLst>
            <a:rect l="T12" t="T13" r="T14" b="T15"/>
            <a:pathLst>
              <a:path w="3600450" h="1512888">
                <a:moveTo>
                  <a:pt x="0" y="0"/>
                </a:moveTo>
                <a:lnTo>
                  <a:pt x="3348297" y="0"/>
                </a:lnTo>
                <a:lnTo>
                  <a:pt x="3348296" y="0"/>
                </a:lnTo>
                <a:cubicBezTo>
                  <a:pt x="3487557" y="0"/>
                  <a:pt x="3600450" y="112892"/>
                  <a:pt x="3600450" y="252153"/>
                </a:cubicBezTo>
                <a:lnTo>
                  <a:pt x="3600450" y="1512888"/>
                </a:lnTo>
                <a:lnTo>
                  <a:pt x="0" y="1512888"/>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12290" name="CustomShape 2">
            <a:extLst>
              <a:ext uri="{FF2B5EF4-FFF2-40B4-BE49-F238E27FC236}">
                <a16:creationId xmlns:a16="http://schemas.microsoft.com/office/drawing/2014/main" id="{EFA6C5C8-A6D4-4A1F-83B8-6C5EE5A0081F}"/>
              </a:ext>
            </a:extLst>
          </p:cNvPr>
          <p:cNvSpPr>
            <a:spLocks noChangeArrowheads="1"/>
          </p:cNvSpPr>
          <p:nvPr/>
        </p:nvSpPr>
        <p:spPr bwMode="auto">
          <a:xfrm>
            <a:off x="8243888" y="6572250"/>
            <a:ext cx="785812"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0"/>
              </a:spcBef>
              <a:buFontTx/>
              <a:buNone/>
            </a:pPr>
            <a:r>
              <a:rPr lang="es-ES" altLang="es-ES" sz="600">
                <a:solidFill>
                  <a:srgbClr val="FFFFFF"/>
                </a:solidFill>
              </a:rPr>
              <a:t> © grupo edebé</a:t>
            </a:r>
            <a:endParaRPr lang="es-ES" altLang="es-ES" sz="1800"/>
          </a:p>
        </p:txBody>
      </p:sp>
      <p:sp>
        <p:nvSpPr>
          <p:cNvPr id="12291" name="CustomShape 3">
            <a:extLst>
              <a:ext uri="{FF2B5EF4-FFF2-40B4-BE49-F238E27FC236}">
                <a16:creationId xmlns:a16="http://schemas.microsoft.com/office/drawing/2014/main" id="{39B44393-1861-440B-8920-456F72126F9A}"/>
              </a:ext>
            </a:extLst>
          </p:cNvPr>
          <p:cNvSpPr>
            <a:spLocks noChangeArrowheads="1"/>
          </p:cNvSpPr>
          <p:nvPr/>
        </p:nvSpPr>
        <p:spPr bwMode="auto">
          <a:xfrm>
            <a:off x="6443663" y="6523038"/>
            <a:ext cx="10731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0"/>
              </a:spcBef>
              <a:buFontTx/>
              <a:buNone/>
            </a:pPr>
            <a:r>
              <a:rPr lang="es-ES" altLang="es-ES" sz="1400" b="1">
                <a:solidFill>
                  <a:srgbClr val="FFFFFF"/>
                </a:solidFill>
              </a:rPr>
              <a:t>edebé</a:t>
            </a:r>
            <a:endParaRPr lang="es-ES" altLang="es-ES" sz="1800"/>
          </a:p>
        </p:txBody>
      </p:sp>
      <p:pic>
        <p:nvPicPr>
          <p:cNvPr id="12292" name="Picture 8">
            <a:extLst>
              <a:ext uri="{FF2B5EF4-FFF2-40B4-BE49-F238E27FC236}">
                <a16:creationId xmlns:a16="http://schemas.microsoft.com/office/drawing/2014/main" id="{D3461683-0A50-4CC6-9608-8AAB99DED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524625"/>
            <a:ext cx="2095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CustomShape 4">
            <a:extLst>
              <a:ext uri="{FF2B5EF4-FFF2-40B4-BE49-F238E27FC236}">
                <a16:creationId xmlns:a16="http://schemas.microsoft.com/office/drawing/2014/main" id="{0945F2C4-42CD-42AF-8464-E5B5AEDFCD3F}"/>
              </a:ext>
            </a:extLst>
          </p:cNvPr>
          <p:cNvSpPr>
            <a:spLocks noChangeArrowheads="1"/>
          </p:cNvSpPr>
          <p:nvPr/>
        </p:nvSpPr>
        <p:spPr bwMode="auto">
          <a:xfrm>
            <a:off x="755650" y="6524625"/>
            <a:ext cx="43862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0"/>
              </a:spcBef>
              <a:buFontTx/>
              <a:buNone/>
            </a:pPr>
            <a:r>
              <a:rPr lang="es-ES" altLang="es-ES" sz="1200">
                <a:solidFill>
                  <a:srgbClr val="FFFFFF"/>
                </a:solidFill>
                <a:latin typeface="Trade Gothic LT Std Bold 2" charset="0"/>
              </a:rPr>
              <a:t>Filosofía BACHILLERATO</a:t>
            </a:r>
            <a:endParaRPr lang="es-ES" altLang="es-ES" sz="1800"/>
          </a:p>
        </p:txBody>
      </p:sp>
      <p:sp>
        <p:nvSpPr>
          <p:cNvPr id="12294" name="CustomShape 5">
            <a:extLst>
              <a:ext uri="{FF2B5EF4-FFF2-40B4-BE49-F238E27FC236}">
                <a16:creationId xmlns:a16="http://schemas.microsoft.com/office/drawing/2014/main" id="{5BB5F616-B6A0-44E2-82EC-9ED71A7C0BB4}"/>
              </a:ext>
            </a:extLst>
          </p:cNvPr>
          <p:cNvSpPr>
            <a:spLocks noChangeArrowheads="1"/>
          </p:cNvSpPr>
          <p:nvPr/>
        </p:nvSpPr>
        <p:spPr bwMode="auto">
          <a:xfrm>
            <a:off x="144463" y="180975"/>
            <a:ext cx="60975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30000"/>
              </a:lnSpc>
              <a:spcBef>
                <a:spcPct val="0"/>
              </a:spcBef>
              <a:buFontTx/>
              <a:buNone/>
            </a:pPr>
            <a:r>
              <a:rPr lang="es-ES" altLang="es-ES" sz="1800">
                <a:solidFill>
                  <a:srgbClr val="000000"/>
                </a:solidFill>
              </a:rPr>
              <a:t>	</a:t>
            </a:r>
            <a:r>
              <a:rPr lang="es-ES" altLang="es-ES" sz="2500" b="1">
                <a:solidFill>
                  <a:srgbClr val="000000"/>
                </a:solidFill>
                <a:latin typeface="Trade Gothic LT Std" charset="0"/>
              </a:rPr>
              <a:t>4. Antropología </a:t>
            </a:r>
            <a:endParaRPr lang="es-ES" altLang="es-ES" sz="1800"/>
          </a:p>
        </p:txBody>
      </p:sp>
      <p:sp>
        <p:nvSpPr>
          <p:cNvPr id="12295" name="CustomShape 6">
            <a:extLst>
              <a:ext uri="{FF2B5EF4-FFF2-40B4-BE49-F238E27FC236}">
                <a16:creationId xmlns:a16="http://schemas.microsoft.com/office/drawing/2014/main" id="{297749F0-CFF0-401D-AE21-5B22EE8C4FF7}"/>
              </a:ext>
            </a:extLst>
          </p:cNvPr>
          <p:cNvSpPr>
            <a:spLocks noChangeArrowheads="1"/>
          </p:cNvSpPr>
          <p:nvPr/>
        </p:nvSpPr>
        <p:spPr bwMode="auto">
          <a:xfrm>
            <a:off x="503238" y="901700"/>
            <a:ext cx="3492500" cy="574675"/>
          </a:xfrm>
          <a:prstGeom prst="roundRect">
            <a:avLst>
              <a:gd name="adj" fmla="val 16667"/>
            </a:avLst>
          </a:prstGeom>
          <a:solidFill>
            <a:srgbClr val="5F1942"/>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0"/>
              </a:spcBef>
              <a:buFontTx/>
              <a:buNone/>
            </a:pPr>
            <a:r>
              <a:rPr lang="es-ES" altLang="es-ES" sz="1400" b="1">
                <a:solidFill>
                  <a:srgbClr val="FFFFFF"/>
                </a:solidFill>
                <a:latin typeface="Trade Gothic LT Std" charset="0"/>
              </a:rPr>
              <a:t>4.1. El ser humano</a:t>
            </a:r>
            <a:endParaRPr lang="es-ES" altLang="es-ES" sz="1800"/>
          </a:p>
        </p:txBody>
      </p:sp>
      <p:sp>
        <p:nvSpPr>
          <p:cNvPr id="12296" name="CustomShape 7">
            <a:extLst>
              <a:ext uri="{FF2B5EF4-FFF2-40B4-BE49-F238E27FC236}">
                <a16:creationId xmlns:a16="http://schemas.microsoft.com/office/drawing/2014/main" id="{4EF78811-8007-402C-A33B-2F1EE3158B4A}"/>
              </a:ext>
            </a:extLst>
          </p:cNvPr>
          <p:cNvSpPr>
            <a:spLocks noChangeArrowheads="1"/>
          </p:cNvSpPr>
          <p:nvPr/>
        </p:nvSpPr>
        <p:spPr bwMode="auto">
          <a:xfrm>
            <a:off x="503238" y="1579563"/>
            <a:ext cx="81359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300">
                <a:solidFill>
                  <a:srgbClr val="000000"/>
                </a:solidFill>
                <a:latin typeface="Trade Gothic LT Std" charset="0"/>
              </a:rPr>
              <a:t>Si bien Aristóteles respeta el dualismo platónico, él no enfrenta alma y cuerpo sino que, del mismo modo que materia y forma constituyen sustancia, </a:t>
            </a:r>
            <a:r>
              <a:rPr lang="es-ES" altLang="es-ES" sz="1300" b="1">
                <a:solidFill>
                  <a:srgbClr val="000000"/>
                </a:solidFill>
                <a:latin typeface="Trade Gothic LT Std" charset="0"/>
              </a:rPr>
              <a:t>alma</a:t>
            </a:r>
            <a:r>
              <a:rPr lang="es-ES" altLang="es-ES" sz="1300">
                <a:solidFill>
                  <a:srgbClr val="000000"/>
                </a:solidFill>
                <a:latin typeface="Trade Gothic LT Std" charset="0"/>
              </a:rPr>
              <a:t> y </a:t>
            </a:r>
            <a:r>
              <a:rPr lang="es-ES" altLang="es-ES" sz="1300" b="1">
                <a:solidFill>
                  <a:srgbClr val="000000"/>
                </a:solidFill>
                <a:latin typeface="Trade Gothic LT Std" charset="0"/>
              </a:rPr>
              <a:t>cuerpo</a:t>
            </a:r>
            <a:r>
              <a:rPr lang="es-ES" altLang="es-ES" sz="1300">
                <a:solidFill>
                  <a:srgbClr val="000000"/>
                </a:solidFill>
                <a:latin typeface="Trade Gothic LT Std" charset="0"/>
              </a:rPr>
              <a:t> constituyen al </a:t>
            </a:r>
            <a:r>
              <a:rPr lang="es-ES" altLang="es-ES" sz="1300" b="1">
                <a:solidFill>
                  <a:srgbClr val="000000"/>
                </a:solidFill>
                <a:latin typeface="Trade Gothic LT Std" charset="0"/>
              </a:rPr>
              <a:t>individuo</a:t>
            </a:r>
            <a:r>
              <a:rPr lang="es-ES" altLang="es-ES" sz="1300">
                <a:solidFill>
                  <a:srgbClr val="000000"/>
                </a:solidFill>
                <a:latin typeface="Trade Gothic LT Std" charset="0"/>
              </a:rPr>
              <a:t>. </a:t>
            </a:r>
            <a:endParaRPr lang="es-ES" altLang="es-ES" sz="1800"/>
          </a:p>
        </p:txBody>
      </p:sp>
      <p:sp>
        <p:nvSpPr>
          <p:cNvPr id="12297" name="CustomShape 8">
            <a:extLst>
              <a:ext uri="{FF2B5EF4-FFF2-40B4-BE49-F238E27FC236}">
                <a16:creationId xmlns:a16="http://schemas.microsoft.com/office/drawing/2014/main" id="{6BE489C8-362F-4413-9458-A538D448B16E}"/>
              </a:ext>
            </a:extLst>
          </p:cNvPr>
          <p:cNvSpPr>
            <a:spLocks noChangeArrowheads="1"/>
          </p:cNvSpPr>
          <p:nvPr/>
        </p:nvSpPr>
        <p:spPr bwMode="auto">
          <a:xfrm>
            <a:off x="503238" y="2133600"/>
            <a:ext cx="81359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300">
                <a:solidFill>
                  <a:srgbClr val="000000"/>
                </a:solidFill>
                <a:latin typeface="Trade Gothic LT Std" charset="0"/>
              </a:rPr>
              <a:t>Alma – </a:t>
            </a:r>
            <a:r>
              <a:rPr lang="es-ES" altLang="es-ES" sz="1300" i="1">
                <a:solidFill>
                  <a:srgbClr val="000000"/>
                </a:solidFill>
                <a:latin typeface="Trade Gothic LT Std" charset="0"/>
              </a:rPr>
              <a:t>anima</a:t>
            </a:r>
            <a:r>
              <a:rPr lang="es-ES" altLang="es-ES" sz="1300">
                <a:solidFill>
                  <a:srgbClr val="000000"/>
                </a:solidFill>
                <a:latin typeface="Trade Gothic LT Std" charset="0"/>
              </a:rPr>
              <a:t> (animal...) – ánimo […]; todo lo vivo tiene alma. Aristóteles distingue tipos de alma según su función (cada una supone a las inferiores): </a:t>
            </a:r>
            <a:endParaRPr lang="es-ES" altLang="es-ES" sz="1800"/>
          </a:p>
        </p:txBody>
      </p:sp>
      <p:sp>
        <p:nvSpPr>
          <p:cNvPr id="222" name="CustomShape 9">
            <a:extLst>
              <a:ext uri="{FF2B5EF4-FFF2-40B4-BE49-F238E27FC236}">
                <a16:creationId xmlns:a16="http://schemas.microsoft.com/office/drawing/2014/main" id="{81A599EA-CB45-A343-AA7E-4495ABCF841B}"/>
              </a:ext>
            </a:extLst>
          </p:cNvPr>
          <p:cNvSpPr/>
          <p:nvPr/>
        </p:nvSpPr>
        <p:spPr>
          <a:xfrm>
            <a:off x="503238" y="2781300"/>
            <a:ext cx="8135937" cy="1798638"/>
          </a:xfrm>
          <a:prstGeom prst="rect">
            <a:avLst/>
          </a:prstGeom>
          <a:solidFill>
            <a:srgbClr val="5F1942">
              <a:alpha val="31000"/>
            </a:srgbClr>
          </a:solidFill>
          <a:ln>
            <a:noFill/>
          </a:ln>
        </p:spPr>
        <p:txBody>
          <a:bodyPr lIns="90000" tIns="45000" rIns="90000" bIns="45000"/>
          <a:lstStyle/>
          <a:p>
            <a:pPr algn="just" eaLnBrk="1" fontAlgn="auto" hangingPunct="1">
              <a:spcBef>
                <a:spcPts val="0"/>
              </a:spcBef>
              <a:spcAft>
                <a:spcPts val="0"/>
              </a:spcAft>
              <a:defRPr/>
            </a:pPr>
            <a:r>
              <a:rPr lang="es-ES" sz="1350" u="sng">
                <a:solidFill>
                  <a:srgbClr val="000000"/>
                </a:solidFill>
                <a:latin typeface="Trade Gothic LT Std"/>
                <a:ea typeface="Trade Gothic LT Std"/>
              </a:rPr>
              <a:t>Hombre</a:t>
            </a:r>
            <a:r>
              <a:rPr lang="es-ES" sz="1350">
                <a:solidFill>
                  <a:srgbClr val="000000"/>
                </a:solidFill>
                <a:latin typeface="Trade Gothic LT Std"/>
                <a:ea typeface="Trade Gothic LT Std"/>
              </a:rPr>
              <a:t>: alma </a:t>
            </a:r>
            <a:r>
              <a:rPr lang="es-ES" sz="1350" b="1">
                <a:solidFill>
                  <a:srgbClr val="000000"/>
                </a:solidFill>
                <a:latin typeface="Trade Gothic LT Std"/>
                <a:ea typeface="Trade Gothic LT Std"/>
              </a:rPr>
              <a:t>intelectiva</a:t>
            </a:r>
            <a:r>
              <a:rPr lang="es-ES" sz="1350">
                <a:solidFill>
                  <a:srgbClr val="000000"/>
                </a:solidFill>
                <a:latin typeface="Trade Gothic LT Std"/>
                <a:ea typeface="Trade Gothic LT Std"/>
              </a:rPr>
              <a:t>; racional y volitiva</a:t>
            </a:r>
            <a:endParaRPr>
              <a:latin typeface="+mn-lt"/>
              <a:ea typeface="+mn-ea"/>
            </a:endParaRPr>
          </a:p>
        </p:txBody>
      </p:sp>
      <p:sp>
        <p:nvSpPr>
          <p:cNvPr id="12299" name="CustomShape 10">
            <a:extLst>
              <a:ext uri="{FF2B5EF4-FFF2-40B4-BE49-F238E27FC236}">
                <a16:creationId xmlns:a16="http://schemas.microsoft.com/office/drawing/2014/main" id="{E3530E9D-11AB-486D-B677-496935360314}"/>
              </a:ext>
            </a:extLst>
          </p:cNvPr>
          <p:cNvSpPr>
            <a:spLocks noChangeArrowheads="1"/>
          </p:cNvSpPr>
          <p:nvPr/>
        </p:nvSpPr>
        <p:spPr bwMode="auto">
          <a:xfrm>
            <a:off x="1079500" y="3141663"/>
            <a:ext cx="7013575" cy="1222375"/>
          </a:xfrm>
          <a:prstGeom prst="rect">
            <a:avLst/>
          </a:prstGeom>
          <a:solidFill>
            <a:srgbClr val="5F194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300" u="sng">
                <a:solidFill>
                  <a:srgbClr val="000000"/>
                </a:solidFill>
                <a:latin typeface="Trade Gothic LT Std" charset="0"/>
              </a:rPr>
              <a:t>Animales</a:t>
            </a:r>
            <a:r>
              <a:rPr lang="es-ES" altLang="es-ES" sz="1300">
                <a:solidFill>
                  <a:srgbClr val="000000"/>
                </a:solidFill>
                <a:latin typeface="Trade Gothic LT Std" charset="0"/>
              </a:rPr>
              <a:t>: alma </a:t>
            </a:r>
            <a:r>
              <a:rPr lang="es-ES" altLang="es-ES" sz="1300" b="1">
                <a:solidFill>
                  <a:srgbClr val="000000"/>
                </a:solidFill>
                <a:latin typeface="Trade Gothic LT Std" charset="0"/>
              </a:rPr>
              <a:t>sensitiva</a:t>
            </a:r>
            <a:r>
              <a:rPr lang="es-ES" altLang="es-ES" sz="1300">
                <a:solidFill>
                  <a:srgbClr val="000000"/>
                </a:solidFill>
                <a:latin typeface="Trade Gothic LT Std" charset="0"/>
              </a:rPr>
              <a:t>; locomoción, sensación, apetitos</a:t>
            </a:r>
            <a:endParaRPr lang="es-ES" altLang="es-ES" sz="1800"/>
          </a:p>
        </p:txBody>
      </p:sp>
      <p:sp>
        <p:nvSpPr>
          <p:cNvPr id="12300" name="CustomShape 11">
            <a:extLst>
              <a:ext uri="{FF2B5EF4-FFF2-40B4-BE49-F238E27FC236}">
                <a16:creationId xmlns:a16="http://schemas.microsoft.com/office/drawing/2014/main" id="{5B17D55B-11D0-42E5-958A-65EA0133C1FB}"/>
              </a:ext>
            </a:extLst>
          </p:cNvPr>
          <p:cNvSpPr>
            <a:spLocks noChangeArrowheads="1"/>
          </p:cNvSpPr>
          <p:nvPr/>
        </p:nvSpPr>
        <p:spPr bwMode="auto">
          <a:xfrm>
            <a:off x="2232025" y="3644900"/>
            <a:ext cx="5235575" cy="503238"/>
          </a:xfrm>
          <a:prstGeom prst="rect">
            <a:avLst/>
          </a:prstGeom>
          <a:solidFill>
            <a:srgbClr val="5F1942">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300" u="sng">
                <a:solidFill>
                  <a:srgbClr val="000000"/>
                </a:solidFill>
                <a:latin typeface="Trade Gothic LT Std" charset="0"/>
              </a:rPr>
              <a:t>Plantas</a:t>
            </a:r>
            <a:r>
              <a:rPr lang="es-ES" altLang="es-ES" sz="1300">
                <a:solidFill>
                  <a:srgbClr val="000000"/>
                </a:solidFill>
                <a:latin typeface="Trade Gothic LT Std" charset="0"/>
              </a:rPr>
              <a:t>: alma </a:t>
            </a:r>
            <a:r>
              <a:rPr lang="es-ES" altLang="es-ES" sz="1300" b="1">
                <a:solidFill>
                  <a:srgbClr val="000000"/>
                </a:solidFill>
                <a:latin typeface="Trade Gothic LT Std" charset="0"/>
              </a:rPr>
              <a:t>vegetativa</a:t>
            </a:r>
            <a:r>
              <a:rPr lang="es-ES" altLang="es-ES" sz="1300">
                <a:solidFill>
                  <a:srgbClr val="000000"/>
                </a:solidFill>
                <a:latin typeface="Trade Gothic LT Std" charset="0"/>
              </a:rPr>
              <a:t>; nutrición</a:t>
            </a:r>
            <a:endParaRPr lang="es-ES" altLang="es-ES" sz="1800"/>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agen 2">
            <a:extLst>
              <a:ext uri="{FF2B5EF4-FFF2-40B4-BE49-F238E27FC236}">
                <a16:creationId xmlns:a16="http://schemas.microsoft.com/office/drawing/2014/main" id="{51FD7855-EB5D-45F8-BD59-B120CD295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49475" y="0"/>
            <a:ext cx="4845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dondear rectángulo de esquina sencilla 30">
            <a:extLst>
              <a:ext uri="{FF2B5EF4-FFF2-40B4-BE49-F238E27FC236}">
                <a16:creationId xmlns:a16="http://schemas.microsoft.com/office/drawing/2014/main" id="{8D691B6D-BBD2-0E4C-89F6-0F1AE43DFD3F}"/>
              </a:ext>
            </a:extLst>
          </p:cNvPr>
          <p:cNvSpPr>
            <a:spLocks noChangeArrowheads="1"/>
          </p:cNvSpPr>
          <p:nvPr/>
        </p:nvSpPr>
        <p:spPr bwMode="auto">
          <a:xfrm rot="10800000">
            <a:off x="4308475" y="3227388"/>
            <a:ext cx="4270375" cy="1084262"/>
          </a:xfrm>
          <a:custGeom>
            <a:avLst/>
            <a:gdLst>
              <a:gd name="T0" fmla="*/ 2532223 w 3600450"/>
              <a:gd name="T1" fmla="*/ 0 h 1512888"/>
              <a:gd name="T2" fmla="*/ 0 w 3600450"/>
              <a:gd name="T3" fmla="*/ 388354 h 1512888"/>
              <a:gd name="T4" fmla="*/ 2532223 w 3600450"/>
              <a:gd name="T5" fmla="*/ 776708 h 1512888"/>
              <a:gd name="T6" fmla="*/ 5064446 w 3600450"/>
              <a:gd name="T7" fmla="*/ 388354 h 1512888"/>
              <a:gd name="T8" fmla="*/ 0 60000 65536"/>
              <a:gd name="T9" fmla="*/ 0 60000 65536"/>
              <a:gd name="T10" fmla="*/ 0 60000 65536"/>
              <a:gd name="T11" fmla="*/ 0 60000 65536"/>
              <a:gd name="T12" fmla="*/ 0 w 3600450"/>
              <a:gd name="T13" fmla="*/ 0 h 1512888"/>
              <a:gd name="T14" fmla="*/ 3526597 w 3600450"/>
              <a:gd name="T15" fmla="*/ 1512888 h 1512888"/>
            </a:gdLst>
            <a:ahLst/>
            <a:cxnLst>
              <a:cxn ang="T8">
                <a:pos x="T0" y="T1"/>
              </a:cxn>
              <a:cxn ang="T9">
                <a:pos x="T2" y="T3"/>
              </a:cxn>
              <a:cxn ang="T10">
                <a:pos x="T4" y="T5"/>
              </a:cxn>
              <a:cxn ang="T11">
                <a:pos x="T6" y="T7"/>
              </a:cxn>
            </a:cxnLst>
            <a:rect l="T12" t="T13" r="T14" b="T15"/>
            <a:pathLst>
              <a:path w="3600450" h="1512888">
                <a:moveTo>
                  <a:pt x="0" y="0"/>
                </a:moveTo>
                <a:lnTo>
                  <a:pt x="3348297" y="0"/>
                </a:lnTo>
                <a:lnTo>
                  <a:pt x="3348296" y="0"/>
                </a:lnTo>
                <a:cubicBezTo>
                  <a:pt x="3487557" y="0"/>
                  <a:pt x="3600450" y="112892"/>
                  <a:pt x="3600450" y="252153"/>
                </a:cubicBezTo>
                <a:lnTo>
                  <a:pt x="3600450" y="1512888"/>
                </a:lnTo>
                <a:lnTo>
                  <a:pt x="0" y="1512888"/>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14" name="Redondear rectángulo de esquina sencilla 30">
            <a:extLst>
              <a:ext uri="{FF2B5EF4-FFF2-40B4-BE49-F238E27FC236}">
                <a16:creationId xmlns:a16="http://schemas.microsoft.com/office/drawing/2014/main" id="{D8680761-6BD2-7343-BFA7-F367E2F5E3CB}"/>
              </a:ext>
            </a:extLst>
          </p:cNvPr>
          <p:cNvSpPr>
            <a:spLocks noChangeArrowheads="1"/>
          </p:cNvSpPr>
          <p:nvPr/>
        </p:nvSpPr>
        <p:spPr bwMode="auto">
          <a:xfrm rot="10800000">
            <a:off x="385763" y="3227388"/>
            <a:ext cx="3311525" cy="1035050"/>
          </a:xfrm>
          <a:custGeom>
            <a:avLst/>
            <a:gdLst>
              <a:gd name="T0" fmla="*/ 10220789 w 3600450"/>
              <a:gd name="T1" fmla="*/ 0 h 1512888"/>
              <a:gd name="T2" fmla="*/ 0 w 3600450"/>
              <a:gd name="T3" fmla="*/ 109738 h 1512888"/>
              <a:gd name="T4" fmla="*/ 10220789 w 3600450"/>
              <a:gd name="T5" fmla="*/ 219475 h 1512888"/>
              <a:gd name="T6" fmla="*/ 20441576 w 3600450"/>
              <a:gd name="T7" fmla="*/ 109738 h 1512888"/>
              <a:gd name="T8" fmla="*/ 0 60000 65536"/>
              <a:gd name="T9" fmla="*/ 0 60000 65536"/>
              <a:gd name="T10" fmla="*/ 0 60000 65536"/>
              <a:gd name="T11" fmla="*/ 0 60000 65536"/>
              <a:gd name="T12" fmla="*/ 0 w 3600450"/>
              <a:gd name="T13" fmla="*/ 0 h 1512888"/>
              <a:gd name="T14" fmla="*/ 3526597 w 3600450"/>
              <a:gd name="T15" fmla="*/ 1512888 h 1512888"/>
            </a:gdLst>
            <a:ahLst/>
            <a:cxnLst>
              <a:cxn ang="T8">
                <a:pos x="T0" y="T1"/>
              </a:cxn>
              <a:cxn ang="T9">
                <a:pos x="T2" y="T3"/>
              </a:cxn>
              <a:cxn ang="T10">
                <a:pos x="T4" y="T5"/>
              </a:cxn>
              <a:cxn ang="T11">
                <a:pos x="T6" y="T7"/>
              </a:cxn>
            </a:cxnLst>
            <a:rect l="T12" t="T13" r="T14" b="T15"/>
            <a:pathLst>
              <a:path w="3600450" h="1512888">
                <a:moveTo>
                  <a:pt x="0" y="0"/>
                </a:moveTo>
                <a:lnTo>
                  <a:pt x="3348297" y="0"/>
                </a:lnTo>
                <a:lnTo>
                  <a:pt x="3348296" y="0"/>
                </a:lnTo>
                <a:cubicBezTo>
                  <a:pt x="3487557" y="0"/>
                  <a:pt x="3600450" y="112892"/>
                  <a:pt x="3600450" y="252153"/>
                </a:cubicBezTo>
                <a:lnTo>
                  <a:pt x="3600450" y="1512888"/>
                </a:lnTo>
                <a:lnTo>
                  <a:pt x="0" y="1512888"/>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14339" name="CustomShape 2">
            <a:extLst>
              <a:ext uri="{FF2B5EF4-FFF2-40B4-BE49-F238E27FC236}">
                <a16:creationId xmlns:a16="http://schemas.microsoft.com/office/drawing/2014/main" id="{F1A6FAAF-E9B4-4AFB-A60F-B8907CBCD698}"/>
              </a:ext>
            </a:extLst>
          </p:cNvPr>
          <p:cNvSpPr>
            <a:spLocks noChangeArrowheads="1"/>
          </p:cNvSpPr>
          <p:nvPr/>
        </p:nvSpPr>
        <p:spPr bwMode="auto">
          <a:xfrm>
            <a:off x="8243888" y="6572250"/>
            <a:ext cx="785812"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0"/>
              </a:spcBef>
              <a:buFontTx/>
              <a:buNone/>
            </a:pPr>
            <a:r>
              <a:rPr lang="es-ES" altLang="es-ES" sz="600">
                <a:solidFill>
                  <a:srgbClr val="FFFFFF"/>
                </a:solidFill>
              </a:rPr>
              <a:t> © grupo edebé</a:t>
            </a:r>
            <a:endParaRPr lang="es-ES" altLang="es-ES" sz="1800"/>
          </a:p>
        </p:txBody>
      </p:sp>
      <p:sp>
        <p:nvSpPr>
          <p:cNvPr id="14340" name="CustomShape 3">
            <a:extLst>
              <a:ext uri="{FF2B5EF4-FFF2-40B4-BE49-F238E27FC236}">
                <a16:creationId xmlns:a16="http://schemas.microsoft.com/office/drawing/2014/main" id="{37AC4D51-9B52-476B-9DAB-4A40507D2FAD}"/>
              </a:ext>
            </a:extLst>
          </p:cNvPr>
          <p:cNvSpPr>
            <a:spLocks noChangeArrowheads="1"/>
          </p:cNvSpPr>
          <p:nvPr/>
        </p:nvSpPr>
        <p:spPr bwMode="auto">
          <a:xfrm>
            <a:off x="6443663" y="6523038"/>
            <a:ext cx="10731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0"/>
              </a:spcBef>
              <a:buFontTx/>
              <a:buNone/>
            </a:pPr>
            <a:r>
              <a:rPr lang="es-ES" altLang="es-ES" sz="1400" b="1">
                <a:solidFill>
                  <a:srgbClr val="FFFFFF"/>
                </a:solidFill>
              </a:rPr>
              <a:t>edebé</a:t>
            </a:r>
            <a:endParaRPr lang="es-ES" altLang="es-ES" sz="1800"/>
          </a:p>
        </p:txBody>
      </p:sp>
      <p:pic>
        <p:nvPicPr>
          <p:cNvPr id="14341" name="Picture 8">
            <a:extLst>
              <a:ext uri="{FF2B5EF4-FFF2-40B4-BE49-F238E27FC236}">
                <a16:creationId xmlns:a16="http://schemas.microsoft.com/office/drawing/2014/main" id="{71E61DE1-807B-4C08-A672-C04819F3C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524625"/>
            <a:ext cx="2095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CustomShape 4">
            <a:extLst>
              <a:ext uri="{FF2B5EF4-FFF2-40B4-BE49-F238E27FC236}">
                <a16:creationId xmlns:a16="http://schemas.microsoft.com/office/drawing/2014/main" id="{BB28A181-0CB7-4A5A-AA2D-08AA15158338}"/>
              </a:ext>
            </a:extLst>
          </p:cNvPr>
          <p:cNvSpPr>
            <a:spLocks noChangeArrowheads="1"/>
          </p:cNvSpPr>
          <p:nvPr/>
        </p:nvSpPr>
        <p:spPr bwMode="auto">
          <a:xfrm>
            <a:off x="755650" y="6524625"/>
            <a:ext cx="43862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0"/>
              </a:spcBef>
              <a:buFontTx/>
              <a:buNone/>
            </a:pPr>
            <a:r>
              <a:rPr lang="es-ES" altLang="es-ES" sz="1200">
                <a:solidFill>
                  <a:srgbClr val="FFFFFF"/>
                </a:solidFill>
                <a:latin typeface="Trade Gothic LT Std Bold 2" charset="0"/>
              </a:rPr>
              <a:t>Filosofía BACHILLERATO</a:t>
            </a:r>
            <a:endParaRPr lang="es-ES" altLang="es-ES" sz="1800"/>
          </a:p>
        </p:txBody>
      </p:sp>
      <p:sp>
        <p:nvSpPr>
          <p:cNvPr id="14343" name="CustomShape 5">
            <a:extLst>
              <a:ext uri="{FF2B5EF4-FFF2-40B4-BE49-F238E27FC236}">
                <a16:creationId xmlns:a16="http://schemas.microsoft.com/office/drawing/2014/main" id="{446CBF3B-AA05-4ADE-9F6C-11B5B2F92DFE}"/>
              </a:ext>
            </a:extLst>
          </p:cNvPr>
          <p:cNvSpPr>
            <a:spLocks noChangeArrowheads="1"/>
          </p:cNvSpPr>
          <p:nvPr/>
        </p:nvSpPr>
        <p:spPr bwMode="auto">
          <a:xfrm>
            <a:off x="503238" y="2484438"/>
            <a:ext cx="3311525" cy="574675"/>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0"/>
              </a:spcBef>
              <a:buFontTx/>
              <a:buNone/>
            </a:pPr>
            <a:r>
              <a:rPr lang="es-ES" altLang="es-ES" sz="1400" b="1">
                <a:solidFill>
                  <a:srgbClr val="0070C0"/>
                </a:solidFill>
                <a:latin typeface="Trade Gothic LT Std" charset="0"/>
              </a:rPr>
              <a:t>5.2. Virtudes dianoéticas</a:t>
            </a:r>
            <a:endParaRPr lang="es-ES" altLang="es-ES" sz="1800">
              <a:solidFill>
                <a:srgbClr val="0070C0"/>
              </a:solidFill>
            </a:endParaRPr>
          </a:p>
        </p:txBody>
      </p:sp>
      <p:sp>
        <p:nvSpPr>
          <p:cNvPr id="14344" name="CustomShape 6">
            <a:extLst>
              <a:ext uri="{FF2B5EF4-FFF2-40B4-BE49-F238E27FC236}">
                <a16:creationId xmlns:a16="http://schemas.microsoft.com/office/drawing/2014/main" id="{BE07A362-3962-4060-9FF8-EA27D32DBC36}"/>
              </a:ext>
            </a:extLst>
          </p:cNvPr>
          <p:cNvSpPr>
            <a:spLocks noChangeArrowheads="1"/>
          </p:cNvSpPr>
          <p:nvPr/>
        </p:nvSpPr>
        <p:spPr bwMode="auto">
          <a:xfrm>
            <a:off x="495300" y="3290888"/>
            <a:ext cx="3201988"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200">
                <a:solidFill>
                  <a:srgbClr val="000000"/>
                </a:solidFill>
                <a:latin typeface="Trade Gothic LT Std" charset="0"/>
              </a:rPr>
              <a:t>El individuo encuentra la felicidad en la actualización de sus potencias intelectivas hacia una serie de </a:t>
            </a:r>
            <a:r>
              <a:rPr lang="es-ES" altLang="es-ES" sz="1200" b="1">
                <a:solidFill>
                  <a:srgbClr val="000000"/>
                </a:solidFill>
                <a:latin typeface="Trade Gothic LT Std" charset="0"/>
              </a:rPr>
              <a:t>virtudes dianoéticas</a:t>
            </a:r>
            <a:r>
              <a:rPr lang="es-ES" altLang="es-ES" sz="1200">
                <a:solidFill>
                  <a:srgbClr val="000000"/>
                </a:solidFill>
                <a:latin typeface="Trade Gothic LT Std" charset="0"/>
              </a:rPr>
              <a:t> (</a:t>
            </a:r>
            <a:r>
              <a:rPr lang="es-ES" altLang="es-ES" sz="1200" i="1">
                <a:solidFill>
                  <a:srgbClr val="000000"/>
                </a:solidFill>
                <a:latin typeface="Trade Gothic LT Std" charset="0"/>
              </a:rPr>
              <a:t>dianoia</a:t>
            </a:r>
            <a:r>
              <a:rPr lang="es-ES" altLang="es-ES" sz="1200">
                <a:solidFill>
                  <a:srgbClr val="000000"/>
                </a:solidFill>
                <a:latin typeface="Trade Gothic LT Std" charset="0"/>
              </a:rPr>
              <a:t>, en griego pensamiento, razón discursiva)</a:t>
            </a:r>
            <a:endParaRPr lang="es-ES" altLang="es-ES" sz="1600"/>
          </a:p>
        </p:txBody>
      </p:sp>
      <p:sp>
        <p:nvSpPr>
          <p:cNvPr id="14345" name="CustomShape 7">
            <a:extLst>
              <a:ext uri="{FF2B5EF4-FFF2-40B4-BE49-F238E27FC236}">
                <a16:creationId xmlns:a16="http://schemas.microsoft.com/office/drawing/2014/main" id="{5D139D78-D25F-40A9-854A-0AE916088267}"/>
              </a:ext>
            </a:extLst>
          </p:cNvPr>
          <p:cNvSpPr>
            <a:spLocks noChangeArrowheads="1"/>
          </p:cNvSpPr>
          <p:nvPr/>
        </p:nvSpPr>
        <p:spPr bwMode="auto">
          <a:xfrm>
            <a:off x="276225" y="4437063"/>
            <a:ext cx="3897313" cy="1658937"/>
          </a:xfrm>
          <a:prstGeom prst="rect">
            <a:avLst/>
          </a:prstGeom>
          <a:solidFill>
            <a:srgbClr val="FFF3BF">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200" b="1">
                <a:solidFill>
                  <a:srgbClr val="000000"/>
                </a:solidFill>
                <a:latin typeface="Trade Gothic LT Std" charset="0"/>
              </a:rPr>
              <a:t>Prudencia</a:t>
            </a:r>
            <a:r>
              <a:rPr lang="es-ES" altLang="es-ES" sz="1200">
                <a:solidFill>
                  <a:srgbClr val="000000"/>
                </a:solidFill>
                <a:latin typeface="Trade Gothic LT Std" charset="0"/>
              </a:rPr>
              <a:t> (</a:t>
            </a:r>
            <a:r>
              <a:rPr lang="es-ES" altLang="es-ES" sz="1200" i="1">
                <a:solidFill>
                  <a:srgbClr val="000000"/>
                </a:solidFill>
                <a:latin typeface="Trade Gothic LT Std" charset="0"/>
              </a:rPr>
              <a:t>phronesis</a:t>
            </a:r>
            <a:r>
              <a:rPr lang="es-ES" altLang="es-ES" sz="1200">
                <a:solidFill>
                  <a:srgbClr val="000000"/>
                </a:solidFill>
                <a:latin typeface="Trade Gothic LT Std" charset="0"/>
              </a:rPr>
              <a:t>): razón práctica, juicio</a:t>
            </a:r>
            <a:endParaRPr lang="es-ES" altLang="es-ES" sz="1600"/>
          </a:p>
          <a:p>
            <a:pPr eaLnBrk="1" hangingPunct="1">
              <a:spcBef>
                <a:spcPct val="0"/>
              </a:spcBef>
              <a:buFontTx/>
              <a:buNone/>
            </a:pPr>
            <a:r>
              <a:rPr lang="es-ES" altLang="es-ES" sz="1200" b="1">
                <a:solidFill>
                  <a:srgbClr val="000000"/>
                </a:solidFill>
                <a:latin typeface="Trade Gothic LT Std" charset="0"/>
              </a:rPr>
              <a:t>Arte</a:t>
            </a:r>
            <a:r>
              <a:rPr lang="es-ES" altLang="es-ES" sz="1200">
                <a:solidFill>
                  <a:srgbClr val="000000"/>
                </a:solidFill>
                <a:latin typeface="Trade Gothic LT Std" charset="0"/>
              </a:rPr>
              <a:t> (</a:t>
            </a:r>
            <a:r>
              <a:rPr lang="es-ES" altLang="es-ES" sz="1200" i="1">
                <a:solidFill>
                  <a:srgbClr val="000000"/>
                </a:solidFill>
                <a:latin typeface="Trade Gothic LT Std" charset="0"/>
              </a:rPr>
              <a:t>techné</a:t>
            </a:r>
            <a:r>
              <a:rPr lang="es-ES" altLang="es-ES" sz="1200">
                <a:solidFill>
                  <a:srgbClr val="000000"/>
                </a:solidFill>
                <a:latin typeface="Trade Gothic LT Std" charset="0"/>
              </a:rPr>
              <a:t>): producir racionalmente</a:t>
            </a:r>
            <a:endParaRPr lang="es-ES" altLang="es-ES" sz="1600"/>
          </a:p>
          <a:p>
            <a:pPr eaLnBrk="1" hangingPunct="1">
              <a:spcBef>
                <a:spcPct val="0"/>
              </a:spcBef>
              <a:buFontTx/>
              <a:buNone/>
            </a:pPr>
            <a:r>
              <a:rPr lang="es-ES" altLang="es-ES" sz="1200" b="1">
                <a:solidFill>
                  <a:srgbClr val="000000"/>
                </a:solidFill>
                <a:latin typeface="Trade Gothic LT Std" charset="0"/>
              </a:rPr>
              <a:t>Sabiduría</a:t>
            </a:r>
            <a:r>
              <a:rPr lang="es-ES" altLang="es-ES" sz="1200">
                <a:solidFill>
                  <a:srgbClr val="000000"/>
                </a:solidFill>
                <a:latin typeface="Trade Gothic LT Std" charset="0"/>
              </a:rPr>
              <a:t> (</a:t>
            </a:r>
            <a:r>
              <a:rPr lang="es-ES" altLang="es-ES" sz="1200" i="1">
                <a:solidFill>
                  <a:srgbClr val="000000"/>
                </a:solidFill>
                <a:latin typeface="Trade Gothic LT Std" charset="0"/>
              </a:rPr>
              <a:t>sofia</a:t>
            </a:r>
            <a:r>
              <a:rPr lang="es-ES" altLang="es-ES" sz="1200">
                <a:solidFill>
                  <a:srgbClr val="000000"/>
                </a:solidFill>
                <a:latin typeface="Trade Gothic LT Std" charset="0"/>
              </a:rPr>
              <a:t>): comprensión teórica de la realidad mediante la razón contemplativa</a:t>
            </a:r>
            <a:endParaRPr lang="es-ES" altLang="es-ES" sz="1600"/>
          </a:p>
          <a:p>
            <a:pPr eaLnBrk="1" hangingPunct="1">
              <a:spcBef>
                <a:spcPct val="0"/>
              </a:spcBef>
              <a:buFontTx/>
              <a:buNone/>
            </a:pPr>
            <a:r>
              <a:rPr lang="es-ES" altLang="es-ES" sz="1200" b="1">
                <a:solidFill>
                  <a:srgbClr val="000000"/>
                </a:solidFill>
                <a:latin typeface="Trade Gothic LT Std" charset="0"/>
              </a:rPr>
              <a:t>Ciencia</a:t>
            </a:r>
            <a:r>
              <a:rPr lang="es-ES" altLang="es-ES" sz="1200">
                <a:solidFill>
                  <a:srgbClr val="000000"/>
                </a:solidFill>
                <a:latin typeface="Trade Gothic LT Std" charset="0"/>
              </a:rPr>
              <a:t> (</a:t>
            </a:r>
            <a:r>
              <a:rPr lang="es-ES" altLang="es-ES" sz="1200" i="1">
                <a:solidFill>
                  <a:srgbClr val="000000"/>
                </a:solidFill>
                <a:latin typeface="Trade Gothic LT Std" charset="0"/>
              </a:rPr>
              <a:t>episteme</a:t>
            </a:r>
            <a:r>
              <a:rPr lang="es-ES" altLang="es-ES" sz="1200">
                <a:solidFill>
                  <a:srgbClr val="000000"/>
                </a:solidFill>
                <a:latin typeface="Trade Gothic LT Std" charset="0"/>
              </a:rPr>
              <a:t>): conocimiento de lo universal, necesario y demostrable</a:t>
            </a:r>
            <a:endParaRPr lang="es-ES" altLang="es-ES" sz="1600"/>
          </a:p>
          <a:p>
            <a:pPr eaLnBrk="1" hangingPunct="1">
              <a:spcBef>
                <a:spcPct val="0"/>
              </a:spcBef>
              <a:buFontTx/>
              <a:buNone/>
            </a:pPr>
            <a:r>
              <a:rPr lang="es-ES" altLang="es-ES" sz="1200" b="1">
                <a:solidFill>
                  <a:srgbClr val="000000"/>
                </a:solidFill>
                <a:latin typeface="Trade Gothic LT Std" charset="0"/>
              </a:rPr>
              <a:t>Inteligencia intuitiva </a:t>
            </a:r>
            <a:r>
              <a:rPr lang="es-ES" altLang="es-ES" sz="1200">
                <a:solidFill>
                  <a:srgbClr val="000000"/>
                </a:solidFill>
                <a:latin typeface="Trade Gothic LT Std" charset="0"/>
              </a:rPr>
              <a:t>(</a:t>
            </a:r>
            <a:r>
              <a:rPr lang="es-ES" altLang="es-ES" sz="1200" i="1">
                <a:solidFill>
                  <a:srgbClr val="000000"/>
                </a:solidFill>
                <a:latin typeface="Trade Gothic LT Std" charset="0"/>
              </a:rPr>
              <a:t>nous</a:t>
            </a:r>
            <a:r>
              <a:rPr lang="es-ES" altLang="es-ES" sz="1200">
                <a:solidFill>
                  <a:srgbClr val="000000"/>
                </a:solidFill>
                <a:latin typeface="Trade Gothic LT Std" charset="0"/>
              </a:rPr>
              <a:t>): habilidad para captar los principios y axiomas de la ciencia</a:t>
            </a:r>
            <a:endParaRPr lang="es-ES" altLang="es-ES" sz="1600"/>
          </a:p>
        </p:txBody>
      </p:sp>
      <p:sp>
        <p:nvSpPr>
          <p:cNvPr id="14346" name="CustomShape 8">
            <a:extLst>
              <a:ext uri="{FF2B5EF4-FFF2-40B4-BE49-F238E27FC236}">
                <a16:creationId xmlns:a16="http://schemas.microsoft.com/office/drawing/2014/main" id="{5B741603-FA2C-4AF7-A836-4097AD7E83DD}"/>
              </a:ext>
            </a:extLst>
          </p:cNvPr>
          <p:cNvSpPr>
            <a:spLocks noChangeArrowheads="1"/>
          </p:cNvSpPr>
          <p:nvPr/>
        </p:nvSpPr>
        <p:spPr bwMode="auto">
          <a:xfrm>
            <a:off x="4559300" y="2482850"/>
            <a:ext cx="4098925" cy="574675"/>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10000"/>
              </a:lnSpc>
              <a:spcBef>
                <a:spcPct val="0"/>
              </a:spcBef>
              <a:buFontTx/>
              <a:buNone/>
            </a:pPr>
            <a:r>
              <a:rPr lang="es-ES" altLang="es-ES" sz="1400" b="1">
                <a:solidFill>
                  <a:srgbClr val="0070C0"/>
                </a:solidFill>
                <a:latin typeface="Trade Gothic LT Std" charset="0"/>
              </a:rPr>
              <a:t>5.3. Las virtudes éticas y el término medio</a:t>
            </a:r>
            <a:endParaRPr lang="es-ES" altLang="es-ES" sz="1800">
              <a:solidFill>
                <a:srgbClr val="0070C0"/>
              </a:solidFill>
            </a:endParaRPr>
          </a:p>
        </p:txBody>
      </p:sp>
      <p:sp>
        <p:nvSpPr>
          <p:cNvPr id="14347" name="CustomShape 9">
            <a:extLst>
              <a:ext uri="{FF2B5EF4-FFF2-40B4-BE49-F238E27FC236}">
                <a16:creationId xmlns:a16="http://schemas.microsoft.com/office/drawing/2014/main" id="{6DDE3BFC-6BF2-425E-B3E6-311D42C00BDA}"/>
              </a:ext>
            </a:extLst>
          </p:cNvPr>
          <p:cNvSpPr>
            <a:spLocks noChangeArrowheads="1"/>
          </p:cNvSpPr>
          <p:nvPr/>
        </p:nvSpPr>
        <p:spPr bwMode="auto">
          <a:xfrm>
            <a:off x="4308475" y="3311525"/>
            <a:ext cx="427037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200">
                <a:solidFill>
                  <a:srgbClr val="000000"/>
                </a:solidFill>
                <a:latin typeface="Trade Gothic LT Std" charset="0"/>
              </a:rPr>
              <a:t>Las virtudes éticas están relacionadas con el modo de actuar en el mundo. En función de su prudencia y de su razón, el individuo debe determinar el </a:t>
            </a:r>
            <a:r>
              <a:rPr lang="es-ES" altLang="es-ES" sz="1200" b="1">
                <a:solidFill>
                  <a:srgbClr val="000000"/>
                </a:solidFill>
                <a:latin typeface="Trade Gothic LT Std" charset="0"/>
              </a:rPr>
              <a:t>término medio</a:t>
            </a:r>
            <a:r>
              <a:rPr lang="es-ES" altLang="es-ES" sz="1200">
                <a:solidFill>
                  <a:srgbClr val="000000"/>
                </a:solidFill>
                <a:latin typeface="Trade Gothic LT Std" charset="0"/>
              </a:rPr>
              <a:t> de cada virtud – término medio en el que radica la vida virtuosa.</a:t>
            </a:r>
            <a:endParaRPr lang="es-ES" altLang="es-ES" sz="1600"/>
          </a:p>
        </p:txBody>
      </p:sp>
      <p:sp>
        <p:nvSpPr>
          <p:cNvPr id="14348" name="CustomShape 12">
            <a:extLst>
              <a:ext uri="{FF2B5EF4-FFF2-40B4-BE49-F238E27FC236}">
                <a16:creationId xmlns:a16="http://schemas.microsoft.com/office/drawing/2014/main" id="{4E7CCD76-09D4-4183-A9D2-3D5B9ACECB47}"/>
              </a:ext>
            </a:extLst>
          </p:cNvPr>
          <p:cNvSpPr>
            <a:spLocks noChangeArrowheads="1"/>
          </p:cNvSpPr>
          <p:nvPr/>
        </p:nvSpPr>
        <p:spPr bwMode="auto">
          <a:xfrm>
            <a:off x="2427288" y="1089025"/>
            <a:ext cx="3492500" cy="574675"/>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0"/>
              </a:spcBef>
              <a:buFontTx/>
              <a:buNone/>
            </a:pPr>
            <a:r>
              <a:rPr lang="es-ES" altLang="es-ES" sz="1400" b="1">
                <a:solidFill>
                  <a:srgbClr val="0070C0"/>
                </a:solidFill>
                <a:latin typeface="Trade Gothic LT Std" charset="0"/>
              </a:rPr>
              <a:t>5.1. Ética: la búsqueda de la felicidad</a:t>
            </a:r>
            <a:endParaRPr lang="es-ES" altLang="es-ES" sz="1800">
              <a:solidFill>
                <a:srgbClr val="0070C0"/>
              </a:solidFill>
            </a:endParaRPr>
          </a:p>
        </p:txBody>
      </p:sp>
      <p:sp>
        <p:nvSpPr>
          <p:cNvPr id="14349" name="CustomShape 13">
            <a:extLst>
              <a:ext uri="{FF2B5EF4-FFF2-40B4-BE49-F238E27FC236}">
                <a16:creationId xmlns:a16="http://schemas.microsoft.com/office/drawing/2014/main" id="{1C1BA0A9-0D70-47DC-9225-B3D1B299517E}"/>
              </a:ext>
            </a:extLst>
          </p:cNvPr>
          <p:cNvSpPr>
            <a:spLocks noChangeArrowheads="1"/>
          </p:cNvSpPr>
          <p:nvPr/>
        </p:nvSpPr>
        <p:spPr bwMode="auto">
          <a:xfrm>
            <a:off x="503238" y="1817688"/>
            <a:ext cx="8135937" cy="503237"/>
          </a:xfrm>
          <a:prstGeom prst="rect">
            <a:avLst/>
          </a:prstGeom>
          <a:solidFill>
            <a:srgbClr val="FFF3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300">
                <a:solidFill>
                  <a:srgbClr val="000000"/>
                </a:solidFill>
                <a:latin typeface="Trade Gothic LT Std" charset="0"/>
              </a:rPr>
              <a:t>La ética de Aristóteles, igual que su física, tiene una </a:t>
            </a:r>
            <a:r>
              <a:rPr lang="es-ES" altLang="es-ES" sz="1300" b="1">
                <a:solidFill>
                  <a:srgbClr val="000000"/>
                </a:solidFill>
                <a:latin typeface="Trade Gothic LT Std" charset="0"/>
              </a:rPr>
              <a:t>dimensión teleológica</a:t>
            </a:r>
            <a:r>
              <a:rPr lang="es-ES" altLang="es-ES" sz="1300">
                <a:solidFill>
                  <a:srgbClr val="000000"/>
                </a:solidFill>
                <a:latin typeface="Trade Gothic LT Std" charset="0"/>
              </a:rPr>
              <a:t>. En este caso el bien máximo deseable por el individuo es la </a:t>
            </a:r>
            <a:r>
              <a:rPr lang="es-ES" altLang="es-ES" sz="1300" i="1">
                <a:solidFill>
                  <a:srgbClr val="000000"/>
                </a:solidFill>
                <a:latin typeface="Trade Gothic LT Std" charset="0"/>
              </a:rPr>
              <a:t>eudaimonia</a:t>
            </a:r>
            <a:r>
              <a:rPr lang="es-ES" altLang="es-ES" sz="1300">
                <a:solidFill>
                  <a:srgbClr val="000000"/>
                </a:solidFill>
                <a:latin typeface="Trade Gothic LT Std" charset="0"/>
              </a:rPr>
              <a:t>, es decir, todo individuo tiende a la </a:t>
            </a:r>
            <a:r>
              <a:rPr lang="es-ES" altLang="es-ES" sz="1300" b="1">
                <a:solidFill>
                  <a:srgbClr val="000000"/>
                </a:solidFill>
                <a:latin typeface="Trade Gothic LT Std" charset="0"/>
              </a:rPr>
              <a:t>felicidad</a:t>
            </a:r>
            <a:r>
              <a:rPr lang="es-ES" altLang="es-ES" sz="1300">
                <a:solidFill>
                  <a:srgbClr val="000000"/>
                </a:solidFill>
                <a:latin typeface="Trade Gothic LT Std" charset="0"/>
              </a:rPr>
              <a:t>.</a:t>
            </a:r>
            <a:endParaRPr lang="es-ES" altLang="es-ES" sz="1800"/>
          </a:p>
        </p:txBody>
      </p:sp>
      <p:sp>
        <p:nvSpPr>
          <p:cNvPr id="14350" name="CuadroTexto 2">
            <a:extLst>
              <a:ext uri="{FF2B5EF4-FFF2-40B4-BE49-F238E27FC236}">
                <a16:creationId xmlns:a16="http://schemas.microsoft.com/office/drawing/2014/main" id="{FF8C557F-76D5-4E9D-AFE0-D9A8657D01CC}"/>
              </a:ext>
            </a:extLst>
          </p:cNvPr>
          <p:cNvSpPr txBox="1">
            <a:spLocks noChangeArrowheads="1"/>
          </p:cNvSpPr>
          <p:nvPr/>
        </p:nvSpPr>
        <p:spPr bwMode="auto">
          <a:xfrm>
            <a:off x="3616325" y="346075"/>
            <a:ext cx="1671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ES" altLang="en-US" sz="2400" b="1"/>
              <a:t>5. La ética</a:t>
            </a: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Imagen 2">
            <a:extLst>
              <a:ext uri="{FF2B5EF4-FFF2-40B4-BE49-F238E27FC236}">
                <a16:creationId xmlns:a16="http://schemas.microsoft.com/office/drawing/2014/main" id="{29B4A208-67F9-4991-8F61-F1D937AD6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49475" y="0"/>
            <a:ext cx="4845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uadroTexto 1">
            <a:extLst>
              <a:ext uri="{FF2B5EF4-FFF2-40B4-BE49-F238E27FC236}">
                <a16:creationId xmlns:a16="http://schemas.microsoft.com/office/drawing/2014/main" id="{20025752-B692-43AC-80DF-C176083AA98A}"/>
              </a:ext>
            </a:extLst>
          </p:cNvPr>
          <p:cNvSpPr txBox="1">
            <a:spLocks noChangeArrowheads="1"/>
          </p:cNvSpPr>
          <p:nvPr/>
        </p:nvSpPr>
        <p:spPr bwMode="auto">
          <a:xfrm>
            <a:off x="2859088" y="557213"/>
            <a:ext cx="2638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ES" altLang="es-ES" b="1">
                <a:solidFill>
                  <a:srgbClr val="000000"/>
                </a:solidFill>
                <a:latin typeface="Trade Gothic LT Std" charset="0"/>
              </a:rPr>
              <a:t>5. La organización política</a:t>
            </a:r>
            <a:endParaRPr lang="es-ES" altLang="en-US"/>
          </a:p>
        </p:txBody>
      </p:sp>
      <p:sp>
        <p:nvSpPr>
          <p:cNvPr id="16386" name="CustomShape 5">
            <a:extLst>
              <a:ext uri="{FF2B5EF4-FFF2-40B4-BE49-F238E27FC236}">
                <a16:creationId xmlns:a16="http://schemas.microsoft.com/office/drawing/2014/main" id="{E9376EB2-E5FD-4768-9BF6-DC95577A60D2}"/>
              </a:ext>
            </a:extLst>
          </p:cNvPr>
          <p:cNvSpPr>
            <a:spLocks noChangeArrowheads="1"/>
          </p:cNvSpPr>
          <p:nvPr/>
        </p:nvSpPr>
        <p:spPr bwMode="auto">
          <a:xfrm>
            <a:off x="2230438" y="1547813"/>
            <a:ext cx="3897312" cy="574675"/>
          </a:xfrm>
          <a:prstGeom prst="roundRect">
            <a:avLst>
              <a:gd name="adj" fmla="val 16667"/>
            </a:avLst>
          </a:prstGeom>
          <a:solidFill>
            <a:srgbClr val="BD0003"/>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0"/>
              </a:spcBef>
              <a:buFontTx/>
              <a:buNone/>
            </a:pPr>
            <a:r>
              <a:rPr lang="es-ES" altLang="es-ES" sz="1400" b="1">
                <a:solidFill>
                  <a:srgbClr val="FFFFFF"/>
                </a:solidFill>
                <a:latin typeface="Trade Gothic LT Std" charset="0"/>
              </a:rPr>
              <a:t>5.1. El ser humano, un animal político</a:t>
            </a:r>
            <a:endParaRPr lang="es-ES" altLang="es-ES" sz="1800"/>
          </a:p>
        </p:txBody>
      </p:sp>
      <p:sp>
        <p:nvSpPr>
          <p:cNvPr id="16387" name="CustomShape 7">
            <a:extLst>
              <a:ext uri="{FF2B5EF4-FFF2-40B4-BE49-F238E27FC236}">
                <a16:creationId xmlns:a16="http://schemas.microsoft.com/office/drawing/2014/main" id="{FF5F35D2-823F-4A1C-AAAB-E6D4B9D6E51C}"/>
              </a:ext>
            </a:extLst>
          </p:cNvPr>
          <p:cNvSpPr>
            <a:spLocks noChangeArrowheads="1"/>
          </p:cNvSpPr>
          <p:nvPr/>
        </p:nvSpPr>
        <p:spPr bwMode="auto">
          <a:xfrm>
            <a:off x="2230438" y="2386013"/>
            <a:ext cx="3897312"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200">
                <a:solidFill>
                  <a:srgbClr val="000000"/>
                </a:solidFill>
                <a:latin typeface="Trade Gothic LT Std" charset="0"/>
              </a:rPr>
              <a:t>El ser humano es esencialmente social, político. Si bien el individuo es, por sí mismo, una unidad con sentido, la persona no es una isla, el ser humano en soledad no puede realizarse como tal ni aspirar a actualizar las potencias de sus virtudes.</a:t>
            </a:r>
            <a:endParaRPr lang="es-ES" altLang="es-ES" sz="1600"/>
          </a:p>
        </p:txBody>
      </p:sp>
      <p:sp>
        <p:nvSpPr>
          <p:cNvPr id="16388" name="CustomShape 5">
            <a:extLst>
              <a:ext uri="{FF2B5EF4-FFF2-40B4-BE49-F238E27FC236}">
                <a16:creationId xmlns:a16="http://schemas.microsoft.com/office/drawing/2014/main" id="{802FAE59-AAC7-40C6-8A5B-ECBCE44646A1}"/>
              </a:ext>
            </a:extLst>
          </p:cNvPr>
          <p:cNvSpPr>
            <a:spLocks noChangeArrowheads="1"/>
          </p:cNvSpPr>
          <p:nvPr/>
        </p:nvSpPr>
        <p:spPr bwMode="auto">
          <a:xfrm>
            <a:off x="2124075" y="4160838"/>
            <a:ext cx="4286250" cy="574675"/>
          </a:xfrm>
          <a:prstGeom prst="roundRect">
            <a:avLst>
              <a:gd name="adj" fmla="val 16667"/>
            </a:avLst>
          </a:prstGeom>
          <a:solidFill>
            <a:srgbClr val="BD0003"/>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0"/>
              </a:spcBef>
              <a:buFontTx/>
              <a:buNone/>
            </a:pPr>
            <a:r>
              <a:rPr lang="es-ES" altLang="es-ES" sz="1400" b="1">
                <a:solidFill>
                  <a:srgbClr val="FFFFFF"/>
                </a:solidFill>
                <a:latin typeface="Trade Gothic LT Std" charset="0"/>
              </a:rPr>
              <a:t>5.2. Los regímenes políticos</a:t>
            </a:r>
            <a:endParaRPr lang="es-ES" altLang="es-ES" sz="1800"/>
          </a:p>
        </p:txBody>
      </p:sp>
      <p:sp>
        <p:nvSpPr>
          <p:cNvPr id="16389" name="CustomShape 9">
            <a:extLst>
              <a:ext uri="{FF2B5EF4-FFF2-40B4-BE49-F238E27FC236}">
                <a16:creationId xmlns:a16="http://schemas.microsoft.com/office/drawing/2014/main" id="{5BFB4434-A842-4C46-A2E6-E7A2B379C545}"/>
              </a:ext>
            </a:extLst>
          </p:cNvPr>
          <p:cNvSpPr>
            <a:spLocks noChangeArrowheads="1"/>
          </p:cNvSpPr>
          <p:nvPr/>
        </p:nvSpPr>
        <p:spPr bwMode="auto">
          <a:xfrm>
            <a:off x="2043113" y="5030788"/>
            <a:ext cx="427037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pPr>
            <a:r>
              <a:rPr lang="es-ES" altLang="es-ES" sz="1200">
                <a:solidFill>
                  <a:srgbClr val="000000"/>
                </a:solidFill>
                <a:latin typeface="Trade Gothic LT Std" charset="0"/>
              </a:rPr>
              <a:t>Hay regímenes mejores que otros, pero la vida satisfactoria para los ciudadanos radica en el término medio, es decir, en la </a:t>
            </a:r>
            <a:r>
              <a:rPr lang="es-ES" altLang="es-ES" sz="1200" b="1">
                <a:solidFill>
                  <a:srgbClr val="000000"/>
                </a:solidFill>
                <a:latin typeface="Trade Gothic LT Std" charset="0"/>
              </a:rPr>
              <a:t>estabilidad</a:t>
            </a:r>
            <a:r>
              <a:rPr lang="es-ES" altLang="es-ES" sz="1200">
                <a:solidFill>
                  <a:srgbClr val="000000"/>
                </a:solidFill>
                <a:latin typeface="Trade Gothic LT Std" charset="0"/>
              </a:rPr>
              <a:t>. Debe predominar la </a:t>
            </a:r>
            <a:r>
              <a:rPr lang="es-ES" altLang="es-ES" sz="1200" u="sng">
                <a:solidFill>
                  <a:srgbClr val="000000"/>
                </a:solidFill>
                <a:latin typeface="Trade Gothic LT Std" charset="0"/>
              </a:rPr>
              <a:t>clase media</a:t>
            </a:r>
            <a:r>
              <a:rPr lang="es-ES" altLang="es-ES" sz="1200">
                <a:solidFill>
                  <a:srgbClr val="000000"/>
                </a:solidFill>
                <a:latin typeface="Trade Gothic LT Std" charset="0"/>
              </a:rPr>
              <a:t>, y debe estar a medio camino entre la oligarquía y la democracia.</a:t>
            </a:r>
            <a:endParaRPr lang="es-ES" altLang="es-ES"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Imagen 4">
            <a:extLst>
              <a:ext uri="{FF2B5EF4-FFF2-40B4-BE49-F238E27FC236}">
                <a16:creationId xmlns:a16="http://schemas.microsoft.com/office/drawing/2014/main" id="{80AC6F50-FDB2-4D64-A42D-832ECE235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475" y="0"/>
            <a:ext cx="4845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dondear rectángulo de esquina sencilla 30">
            <a:extLst>
              <a:ext uri="{FF2B5EF4-FFF2-40B4-BE49-F238E27FC236}">
                <a16:creationId xmlns:a16="http://schemas.microsoft.com/office/drawing/2014/main" id="{25208D46-F777-FF4C-ACF9-5B8768CE0A33}"/>
              </a:ext>
            </a:extLst>
          </p:cNvPr>
          <p:cNvSpPr>
            <a:spLocks noChangeArrowheads="1"/>
          </p:cNvSpPr>
          <p:nvPr/>
        </p:nvSpPr>
        <p:spPr bwMode="auto">
          <a:xfrm rot="10800000">
            <a:off x="2867025" y="3629025"/>
            <a:ext cx="2497138" cy="2300288"/>
          </a:xfrm>
          <a:custGeom>
            <a:avLst/>
            <a:gdLst>
              <a:gd name="T0" fmla="*/ 866180 w 3600450"/>
              <a:gd name="T1" fmla="*/ 0 h 1512888"/>
              <a:gd name="T2" fmla="*/ 0 w 3600450"/>
              <a:gd name="T3" fmla="*/ 1749299 h 1512888"/>
              <a:gd name="T4" fmla="*/ 866180 w 3600450"/>
              <a:gd name="T5" fmla="*/ 3498597 h 1512888"/>
              <a:gd name="T6" fmla="*/ 1732360 w 3600450"/>
              <a:gd name="T7" fmla="*/ 1749299 h 1512888"/>
              <a:gd name="T8" fmla="*/ 0 60000 65536"/>
              <a:gd name="T9" fmla="*/ 0 60000 65536"/>
              <a:gd name="T10" fmla="*/ 0 60000 65536"/>
              <a:gd name="T11" fmla="*/ 0 60000 65536"/>
              <a:gd name="T12" fmla="*/ 0 w 3600450"/>
              <a:gd name="T13" fmla="*/ 0 h 1512888"/>
              <a:gd name="T14" fmla="*/ 3526597 w 3600450"/>
              <a:gd name="T15" fmla="*/ 1512888 h 1512888"/>
            </a:gdLst>
            <a:ahLst/>
            <a:cxnLst>
              <a:cxn ang="T8">
                <a:pos x="T0" y="T1"/>
              </a:cxn>
              <a:cxn ang="T9">
                <a:pos x="T2" y="T3"/>
              </a:cxn>
              <a:cxn ang="T10">
                <a:pos x="T4" y="T5"/>
              </a:cxn>
              <a:cxn ang="T11">
                <a:pos x="T6" y="T7"/>
              </a:cxn>
            </a:cxnLst>
            <a:rect l="T12" t="T13" r="T14" b="T15"/>
            <a:pathLst>
              <a:path w="3600450" h="1512888">
                <a:moveTo>
                  <a:pt x="0" y="0"/>
                </a:moveTo>
                <a:lnTo>
                  <a:pt x="3348297" y="0"/>
                </a:lnTo>
                <a:lnTo>
                  <a:pt x="3348296" y="0"/>
                </a:lnTo>
                <a:cubicBezTo>
                  <a:pt x="3487557" y="0"/>
                  <a:pt x="3600450" y="112892"/>
                  <a:pt x="3600450" y="252153"/>
                </a:cubicBezTo>
                <a:lnTo>
                  <a:pt x="3600450" y="1512888"/>
                </a:lnTo>
                <a:lnTo>
                  <a:pt x="0" y="1512888"/>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26" name="Redondear rectángulo de esquina sencilla 30">
            <a:extLst>
              <a:ext uri="{FF2B5EF4-FFF2-40B4-BE49-F238E27FC236}">
                <a16:creationId xmlns:a16="http://schemas.microsoft.com/office/drawing/2014/main" id="{14B7E1FD-7E46-C449-8713-DDCC5E8534C6}"/>
              </a:ext>
            </a:extLst>
          </p:cNvPr>
          <p:cNvSpPr>
            <a:spLocks noChangeArrowheads="1"/>
          </p:cNvSpPr>
          <p:nvPr/>
        </p:nvSpPr>
        <p:spPr bwMode="auto">
          <a:xfrm rot="10800000">
            <a:off x="2867025" y="1982788"/>
            <a:ext cx="2498725" cy="1460500"/>
          </a:xfrm>
          <a:custGeom>
            <a:avLst/>
            <a:gdLst>
              <a:gd name="T0" fmla="*/ 867239 w 3600450"/>
              <a:gd name="T1" fmla="*/ 0 h 1512888"/>
              <a:gd name="T2" fmla="*/ 0 w 3600450"/>
              <a:gd name="T3" fmla="*/ 705137 h 1512888"/>
              <a:gd name="T4" fmla="*/ 867239 w 3600450"/>
              <a:gd name="T5" fmla="*/ 1410274 h 1512888"/>
              <a:gd name="T6" fmla="*/ 1734477 w 3600450"/>
              <a:gd name="T7" fmla="*/ 705137 h 1512888"/>
              <a:gd name="T8" fmla="*/ 0 60000 65536"/>
              <a:gd name="T9" fmla="*/ 0 60000 65536"/>
              <a:gd name="T10" fmla="*/ 0 60000 65536"/>
              <a:gd name="T11" fmla="*/ 0 60000 65536"/>
              <a:gd name="T12" fmla="*/ 0 w 3600450"/>
              <a:gd name="T13" fmla="*/ 0 h 1512888"/>
              <a:gd name="T14" fmla="*/ 3526597 w 3600450"/>
              <a:gd name="T15" fmla="*/ 1512888 h 1512888"/>
            </a:gdLst>
            <a:ahLst/>
            <a:cxnLst>
              <a:cxn ang="T8">
                <a:pos x="T0" y="T1"/>
              </a:cxn>
              <a:cxn ang="T9">
                <a:pos x="T2" y="T3"/>
              </a:cxn>
              <a:cxn ang="T10">
                <a:pos x="T4" y="T5"/>
              </a:cxn>
              <a:cxn ang="T11">
                <a:pos x="T6" y="T7"/>
              </a:cxn>
            </a:cxnLst>
            <a:rect l="T12" t="T13" r="T14" b="T15"/>
            <a:pathLst>
              <a:path w="3600450" h="1512888">
                <a:moveTo>
                  <a:pt x="0" y="0"/>
                </a:moveTo>
                <a:lnTo>
                  <a:pt x="3348297" y="0"/>
                </a:lnTo>
                <a:lnTo>
                  <a:pt x="3348296" y="0"/>
                </a:lnTo>
                <a:cubicBezTo>
                  <a:pt x="3487557" y="0"/>
                  <a:pt x="3600450" y="112892"/>
                  <a:pt x="3600450" y="252153"/>
                </a:cubicBezTo>
                <a:lnTo>
                  <a:pt x="3600450" y="1512888"/>
                </a:lnTo>
                <a:lnTo>
                  <a:pt x="0" y="1512888"/>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25" name="Redondear rectángulo de esquina sencilla 30">
            <a:extLst>
              <a:ext uri="{FF2B5EF4-FFF2-40B4-BE49-F238E27FC236}">
                <a16:creationId xmlns:a16="http://schemas.microsoft.com/office/drawing/2014/main" id="{B3C48C79-DCFA-6342-9A16-4745B5A35D0B}"/>
              </a:ext>
            </a:extLst>
          </p:cNvPr>
          <p:cNvSpPr>
            <a:spLocks noChangeArrowheads="1"/>
          </p:cNvSpPr>
          <p:nvPr/>
        </p:nvSpPr>
        <p:spPr bwMode="auto">
          <a:xfrm rot="10800000">
            <a:off x="179388" y="1985963"/>
            <a:ext cx="2484437" cy="2124075"/>
          </a:xfrm>
          <a:custGeom>
            <a:avLst/>
            <a:gdLst>
              <a:gd name="T0" fmla="*/ 856944 w 3600450"/>
              <a:gd name="T1" fmla="*/ 0 h 1512888"/>
              <a:gd name="T2" fmla="*/ 0 w 3600450"/>
              <a:gd name="T3" fmla="*/ 1490744 h 1512888"/>
              <a:gd name="T4" fmla="*/ 856944 w 3600450"/>
              <a:gd name="T5" fmla="*/ 2981487 h 1512888"/>
              <a:gd name="T6" fmla="*/ 1713886 w 3600450"/>
              <a:gd name="T7" fmla="*/ 1490744 h 1512888"/>
              <a:gd name="T8" fmla="*/ 0 60000 65536"/>
              <a:gd name="T9" fmla="*/ 0 60000 65536"/>
              <a:gd name="T10" fmla="*/ 0 60000 65536"/>
              <a:gd name="T11" fmla="*/ 0 60000 65536"/>
              <a:gd name="T12" fmla="*/ 0 w 3600450"/>
              <a:gd name="T13" fmla="*/ 0 h 1512888"/>
              <a:gd name="T14" fmla="*/ 3526599 w 3600450"/>
              <a:gd name="T15" fmla="*/ 1512888 h 1512888"/>
            </a:gdLst>
            <a:ahLst/>
            <a:cxnLst>
              <a:cxn ang="T8">
                <a:pos x="T0" y="T1"/>
              </a:cxn>
              <a:cxn ang="T9">
                <a:pos x="T2" y="T3"/>
              </a:cxn>
              <a:cxn ang="T10">
                <a:pos x="T4" y="T5"/>
              </a:cxn>
              <a:cxn ang="T11">
                <a:pos x="T6" y="T7"/>
              </a:cxn>
            </a:cxnLst>
            <a:rect l="T12" t="T13" r="T14" b="T15"/>
            <a:pathLst>
              <a:path w="3600450" h="1512888">
                <a:moveTo>
                  <a:pt x="0" y="0"/>
                </a:moveTo>
                <a:lnTo>
                  <a:pt x="3348297" y="0"/>
                </a:lnTo>
                <a:lnTo>
                  <a:pt x="3348296" y="0"/>
                </a:lnTo>
                <a:cubicBezTo>
                  <a:pt x="3487557" y="0"/>
                  <a:pt x="3600450" y="112892"/>
                  <a:pt x="3600450" y="252153"/>
                </a:cubicBezTo>
                <a:lnTo>
                  <a:pt x="3600450" y="1512888"/>
                </a:lnTo>
                <a:lnTo>
                  <a:pt x="0" y="1512888"/>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5124" name="CustomShape 2">
            <a:extLst>
              <a:ext uri="{FF2B5EF4-FFF2-40B4-BE49-F238E27FC236}">
                <a16:creationId xmlns:a16="http://schemas.microsoft.com/office/drawing/2014/main" id="{C1D9FBA5-9137-42B3-BA18-B816F70FF035}"/>
              </a:ext>
            </a:extLst>
          </p:cNvPr>
          <p:cNvSpPr>
            <a:spLocks noChangeArrowheads="1"/>
          </p:cNvSpPr>
          <p:nvPr/>
        </p:nvSpPr>
        <p:spPr bwMode="auto">
          <a:xfrm>
            <a:off x="755650" y="6524625"/>
            <a:ext cx="41703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0"/>
              </a:spcBef>
              <a:buFontTx/>
              <a:buNone/>
            </a:pPr>
            <a:r>
              <a:rPr lang="es-ES" altLang="es-ES" sz="1200">
                <a:solidFill>
                  <a:srgbClr val="FFFFFF"/>
                </a:solidFill>
                <a:latin typeface="Trade Gothic LT Std Bold 2" charset="0"/>
              </a:rPr>
              <a:t>Filosofía BACHILLERATO</a:t>
            </a:r>
            <a:endParaRPr lang="es-ES" altLang="es-ES" sz="1800"/>
          </a:p>
        </p:txBody>
      </p:sp>
      <p:sp>
        <p:nvSpPr>
          <p:cNvPr id="5125" name="CustomShape 3">
            <a:extLst>
              <a:ext uri="{FF2B5EF4-FFF2-40B4-BE49-F238E27FC236}">
                <a16:creationId xmlns:a16="http://schemas.microsoft.com/office/drawing/2014/main" id="{8F29290E-B3A2-48A0-AC19-CF83E499C770}"/>
              </a:ext>
            </a:extLst>
          </p:cNvPr>
          <p:cNvSpPr>
            <a:spLocks noChangeArrowheads="1"/>
          </p:cNvSpPr>
          <p:nvPr/>
        </p:nvSpPr>
        <p:spPr bwMode="auto">
          <a:xfrm>
            <a:off x="6443663" y="6523038"/>
            <a:ext cx="1073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0"/>
              </a:spcBef>
              <a:buFontTx/>
              <a:buNone/>
            </a:pPr>
            <a:r>
              <a:rPr lang="es-ES" altLang="es-ES" sz="1400" b="1">
                <a:solidFill>
                  <a:srgbClr val="FFFFFF"/>
                </a:solidFill>
              </a:rPr>
              <a:t>edebé</a:t>
            </a:r>
            <a:endParaRPr lang="es-ES" altLang="es-ES" sz="1800"/>
          </a:p>
        </p:txBody>
      </p:sp>
      <p:pic>
        <p:nvPicPr>
          <p:cNvPr id="5126" name="Imagen 40">
            <a:extLst>
              <a:ext uri="{FF2B5EF4-FFF2-40B4-BE49-F238E27FC236}">
                <a16:creationId xmlns:a16="http://schemas.microsoft.com/office/drawing/2014/main" id="{047D2BB1-A237-42AD-B664-6C0CFFC6A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524625"/>
            <a:ext cx="2095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CustomShape 4">
            <a:extLst>
              <a:ext uri="{FF2B5EF4-FFF2-40B4-BE49-F238E27FC236}">
                <a16:creationId xmlns:a16="http://schemas.microsoft.com/office/drawing/2014/main" id="{76DD3B45-27A9-4B60-AF9B-9CA23EF3549B}"/>
              </a:ext>
            </a:extLst>
          </p:cNvPr>
          <p:cNvSpPr>
            <a:spLocks noChangeArrowheads="1"/>
          </p:cNvSpPr>
          <p:nvPr/>
        </p:nvSpPr>
        <p:spPr bwMode="auto">
          <a:xfrm>
            <a:off x="8243888" y="6572250"/>
            <a:ext cx="785812"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0"/>
              </a:spcBef>
              <a:buFontTx/>
              <a:buNone/>
            </a:pPr>
            <a:r>
              <a:rPr lang="es-ES" altLang="es-ES" sz="600">
                <a:solidFill>
                  <a:srgbClr val="FFFFFF"/>
                </a:solidFill>
              </a:rPr>
              <a:t> © grupo edebé</a:t>
            </a:r>
            <a:endParaRPr lang="es-ES" altLang="es-ES" sz="1800"/>
          </a:p>
        </p:txBody>
      </p:sp>
      <p:sp>
        <p:nvSpPr>
          <p:cNvPr id="7178" name="CustomShape 5">
            <a:extLst>
              <a:ext uri="{FF2B5EF4-FFF2-40B4-BE49-F238E27FC236}">
                <a16:creationId xmlns:a16="http://schemas.microsoft.com/office/drawing/2014/main" id="{9445EA91-C322-6A4B-917C-2B1ED643F600}"/>
              </a:ext>
            </a:extLst>
          </p:cNvPr>
          <p:cNvSpPr>
            <a:spLocks noChangeArrowheads="1"/>
          </p:cNvSpPr>
          <p:nvPr/>
        </p:nvSpPr>
        <p:spPr bwMode="auto">
          <a:xfrm>
            <a:off x="180975" y="1268413"/>
            <a:ext cx="2482850" cy="574675"/>
          </a:xfrm>
          <a:prstGeom prst="roundRect">
            <a:avLst>
              <a:gd name="adj" fmla="val 16667"/>
            </a:avLst>
          </a:prstGeom>
          <a:solidFill>
            <a:schemeClr val="accent5">
              <a:lumMod val="75000"/>
            </a:schemeClr>
          </a:solidFill>
          <a:ln>
            <a:noFill/>
          </a:ln>
        </p:spPr>
        <p:txBody>
          <a:bodyPr lIns="90000" tIns="45000" rIns="90000" bIns="4500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defRPr/>
            </a:pPr>
            <a:r>
              <a:rPr lang="es-ES" altLang="es-ES" sz="1400" b="1" dirty="0">
                <a:solidFill>
                  <a:srgbClr val="FFFFFF"/>
                </a:solidFill>
                <a:latin typeface="Trade Gothic LT Std" charset="0"/>
              </a:rPr>
              <a:t>1.1. Contexto político y formación especial</a:t>
            </a:r>
            <a:endParaRPr lang="es-ES" altLang="es-ES" sz="1400" dirty="0"/>
          </a:p>
        </p:txBody>
      </p:sp>
      <p:pic>
        <p:nvPicPr>
          <p:cNvPr id="7179" name="CustomShape 7">
            <a:extLst>
              <a:ext uri="{FF2B5EF4-FFF2-40B4-BE49-F238E27FC236}">
                <a16:creationId xmlns:a16="http://schemas.microsoft.com/office/drawing/2014/main" id="{9C440B88-BD12-4F35-AFFF-C788278EA8B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1981200"/>
            <a:ext cx="2514600" cy="1536700"/>
          </a:xfrm>
          <a:prstGeom prst="rect">
            <a:avLst/>
          </a:prstGeom>
          <a:noFill/>
          <a:extLst>
            <a:ext uri="{909E8E84-426E-40DD-AFC4-6F175D3DCCD1}">
              <a14:hiddenFill xmlns:a14="http://schemas.microsoft.com/office/drawing/2010/main">
                <a:solidFill>
                  <a:srgbClr val="FFFFFF"/>
                </a:solidFill>
              </a14:hiddenFill>
            </a:ext>
          </a:extLst>
        </p:spPr>
      </p:pic>
      <p:sp>
        <p:nvSpPr>
          <p:cNvPr id="7180" name="CustomShape 8">
            <a:extLst>
              <a:ext uri="{FF2B5EF4-FFF2-40B4-BE49-F238E27FC236}">
                <a16:creationId xmlns:a16="http://schemas.microsoft.com/office/drawing/2014/main" id="{7007AA3C-3CEC-BF43-AA3F-0C500F211F85}"/>
              </a:ext>
            </a:extLst>
          </p:cNvPr>
          <p:cNvSpPr>
            <a:spLocks noChangeArrowheads="1"/>
          </p:cNvSpPr>
          <p:nvPr/>
        </p:nvSpPr>
        <p:spPr bwMode="auto">
          <a:xfrm>
            <a:off x="179388" y="4289425"/>
            <a:ext cx="2484437" cy="574675"/>
          </a:xfrm>
          <a:prstGeom prst="roundRect">
            <a:avLst>
              <a:gd name="adj" fmla="val 16667"/>
            </a:avLst>
          </a:prstGeom>
          <a:solidFill>
            <a:schemeClr val="accent5">
              <a:lumMod val="75000"/>
            </a:schemeClr>
          </a:solidFill>
          <a:ln>
            <a:noFill/>
          </a:ln>
        </p:spPr>
        <p:txBody>
          <a:bodyPr lIns="90000" tIns="45000" rIns="90000" bIns="4500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defRPr/>
            </a:pPr>
            <a:r>
              <a:rPr lang="es-ES" altLang="es-ES" sz="1400" b="1">
                <a:solidFill>
                  <a:srgbClr val="FFFFFF"/>
                </a:solidFill>
                <a:latin typeface="Trade Gothic LT Std" charset="0"/>
              </a:rPr>
              <a:t>1.2. Aristóteles en la Academia de Platón </a:t>
            </a:r>
            <a:endParaRPr lang="es-ES" altLang="es-ES" sz="1400"/>
          </a:p>
        </p:txBody>
      </p:sp>
      <p:sp>
        <p:nvSpPr>
          <p:cNvPr id="7181" name="CustomShape 10">
            <a:extLst>
              <a:ext uri="{FF2B5EF4-FFF2-40B4-BE49-F238E27FC236}">
                <a16:creationId xmlns:a16="http://schemas.microsoft.com/office/drawing/2014/main" id="{37280ABE-3D7A-C24A-BDC2-F659B08D2185}"/>
              </a:ext>
            </a:extLst>
          </p:cNvPr>
          <p:cNvSpPr>
            <a:spLocks noChangeArrowheads="1"/>
          </p:cNvSpPr>
          <p:nvPr/>
        </p:nvSpPr>
        <p:spPr bwMode="auto">
          <a:xfrm>
            <a:off x="179388" y="5010150"/>
            <a:ext cx="2484437" cy="919163"/>
          </a:xfrm>
          <a:prstGeom prst="rect">
            <a:avLst/>
          </a:prstGeom>
          <a:solidFill>
            <a:schemeClr val="accent5">
              <a:lumMod val="40000"/>
              <a:lumOff val="60000"/>
              <a:alpha val="30980"/>
            </a:schemeClr>
          </a:solidFill>
          <a:ln>
            <a:noFill/>
          </a:ln>
        </p:spPr>
        <p:txBody>
          <a:bodyPr lIns="90000" tIns="45000" rIns="90000" bIns="45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10000"/>
              </a:lnSpc>
              <a:defRPr/>
            </a:pPr>
            <a:r>
              <a:rPr lang="es-ES" altLang="es-ES" sz="1200">
                <a:solidFill>
                  <a:srgbClr val="000000"/>
                </a:solidFill>
                <a:latin typeface="Trade Gothic LT Std" charset="0"/>
              </a:rPr>
              <a:t>Pasó por la Academia de Platón de los 17 a los 37, primero como alumno y más tarde como profesor. </a:t>
            </a:r>
            <a:endParaRPr lang="es-ES" altLang="es-ES" sz="1600"/>
          </a:p>
        </p:txBody>
      </p:sp>
      <p:sp>
        <p:nvSpPr>
          <p:cNvPr id="5132" name="CustomShape 11">
            <a:extLst>
              <a:ext uri="{FF2B5EF4-FFF2-40B4-BE49-F238E27FC236}">
                <a16:creationId xmlns:a16="http://schemas.microsoft.com/office/drawing/2014/main" id="{CDA6275E-8962-4E04-A1D6-559547AF2BA8}"/>
              </a:ext>
            </a:extLst>
          </p:cNvPr>
          <p:cNvSpPr>
            <a:spLocks noChangeArrowheads="1"/>
          </p:cNvSpPr>
          <p:nvPr/>
        </p:nvSpPr>
        <p:spPr bwMode="auto">
          <a:xfrm>
            <a:off x="144463" y="428625"/>
            <a:ext cx="50387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30000"/>
              </a:lnSpc>
              <a:spcBef>
                <a:spcPct val="0"/>
              </a:spcBef>
              <a:buFontTx/>
              <a:buNone/>
            </a:pPr>
            <a:r>
              <a:rPr lang="es-ES" altLang="es-ES" sz="1800">
                <a:solidFill>
                  <a:srgbClr val="000000"/>
                </a:solidFill>
              </a:rPr>
              <a:t>	</a:t>
            </a:r>
            <a:r>
              <a:rPr lang="es-ES" altLang="es-ES" sz="2500" b="1">
                <a:solidFill>
                  <a:srgbClr val="000000"/>
                </a:solidFill>
                <a:latin typeface="Trade Gothic LT Std" charset="0"/>
              </a:rPr>
              <a:t>1. Aristóteles y su mundo</a:t>
            </a:r>
            <a:endParaRPr lang="es-ES" altLang="es-ES" sz="1800"/>
          </a:p>
        </p:txBody>
      </p:sp>
      <p:sp>
        <p:nvSpPr>
          <p:cNvPr id="7183" name="CustomShape 12">
            <a:extLst>
              <a:ext uri="{FF2B5EF4-FFF2-40B4-BE49-F238E27FC236}">
                <a16:creationId xmlns:a16="http://schemas.microsoft.com/office/drawing/2014/main" id="{2C21481B-7890-F54D-8FB5-FBFB9B3E4999}"/>
              </a:ext>
            </a:extLst>
          </p:cNvPr>
          <p:cNvSpPr>
            <a:spLocks noChangeArrowheads="1"/>
          </p:cNvSpPr>
          <p:nvPr/>
        </p:nvSpPr>
        <p:spPr bwMode="auto">
          <a:xfrm>
            <a:off x="2868613" y="1268413"/>
            <a:ext cx="2495550" cy="574675"/>
          </a:xfrm>
          <a:prstGeom prst="roundRect">
            <a:avLst>
              <a:gd name="adj" fmla="val 16667"/>
            </a:avLst>
          </a:prstGeom>
          <a:solidFill>
            <a:schemeClr val="accent5">
              <a:lumMod val="75000"/>
            </a:schemeClr>
          </a:solidFill>
          <a:ln>
            <a:noFill/>
          </a:ln>
        </p:spPr>
        <p:txBody>
          <a:bodyPr lIns="90000" tIns="45000" rIns="90000" bIns="4500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defRPr/>
            </a:pPr>
            <a:r>
              <a:rPr lang="es-ES" altLang="es-ES" sz="1400" b="1">
                <a:solidFill>
                  <a:srgbClr val="FFFFFF"/>
                </a:solidFill>
                <a:latin typeface="Trade Gothic LT Std" charset="0"/>
              </a:rPr>
              <a:t>1.3. Alejamiento de Platón: viajes y observación</a:t>
            </a:r>
            <a:endParaRPr lang="es-ES" altLang="es-ES" sz="1400"/>
          </a:p>
        </p:txBody>
      </p:sp>
      <p:pic>
        <p:nvPicPr>
          <p:cNvPr id="7184" name="CustomShape 13">
            <a:extLst>
              <a:ext uri="{FF2B5EF4-FFF2-40B4-BE49-F238E27FC236}">
                <a16:creationId xmlns:a16="http://schemas.microsoft.com/office/drawing/2014/main" id="{CE2065D3-1EF6-41EA-A389-AEB0644AFF8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1981200"/>
            <a:ext cx="2540000" cy="1130300"/>
          </a:xfrm>
          <a:prstGeom prst="rect">
            <a:avLst/>
          </a:prstGeom>
          <a:noFill/>
          <a:extLst>
            <a:ext uri="{909E8E84-426E-40DD-AFC4-6F175D3DCCD1}">
              <a14:hiddenFill xmlns:a14="http://schemas.microsoft.com/office/drawing/2010/main">
                <a:solidFill>
                  <a:srgbClr val="FFFFFF"/>
                </a:solidFill>
              </a14:hiddenFill>
            </a:ext>
          </a:extLst>
        </p:spPr>
      </p:pic>
      <p:pic>
        <p:nvPicPr>
          <p:cNvPr id="7185" name="CustomShape 14">
            <a:extLst>
              <a:ext uri="{FF2B5EF4-FFF2-40B4-BE49-F238E27FC236}">
                <a16:creationId xmlns:a16="http://schemas.microsoft.com/office/drawing/2014/main" id="{0ECFC3AD-39AB-47E7-8EDD-3DE222D665A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0" y="3619500"/>
            <a:ext cx="2540000" cy="2336800"/>
          </a:xfrm>
          <a:prstGeom prst="rect">
            <a:avLst/>
          </a:prstGeom>
          <a:noFill/>
          <a:extLst>
            <a:ext uri="{909E8E84-426E-40DD-AFC4-6F175D3DCCD1}">
              <a14:hiddenFill xmlns:a14="http://schemas.microsoft.com/office/drawing/2010/main">
                <a:solidFill>
                  <a:srgbClr val="FFFFFF"/>
                </a:solidFill>
              </a14:hiddenFill>
            </a:ext>
          </a:extLst>
        </p:spPr>
      </p:pic>
      <p:sp>
        <p:nvSpPr>
          <p:cNvPr id="19" name="Redondear rectángulo de esquina sencilla 30">
            <a:extLst>
              <a:ext uri="{FF2B5EF4-FFF2-40B4-BE49-F238E27FC236}">
                <a16:creationId xmlns:a16="http://schemas.microsoft.com/office/drawing/2014/main" id="{CA238B1A-4442-7B46-AD94-0B48A7F525D0}"/>
              </a:ext>
            </a:extLst>
          </p:cNvPr>
          <p:cNvSpPr>
            <a:spLocks noChangeArrowheads="1"/>
          </p:cNvSpPr>
          <p:nvPr/>
        </p:nvSpPr>
        <p:spPr bwMode="auto">
          <a:xfrm rot="10800000">
            <a:off x="5594350" y="1985963"/>
            <a:ext cx="3397250" cy="1184275"/>
          </a:xfrm>
          <a:custGeom>
            <a:avLst/>
            <a:gdLst>
              <a:gd name="T0" fmla="*/ 1602677 w 3600450"/>
              <a:gd name="T1" fmla="*/ 0 h 1512888"/>
              <a:gd name="T2" fmla="*/ 0 w 3600450"/>
              <a:gd name="T3" fmla="*/ 463647 h 1512888"/>
              <a:gd name="T4" fmla="*/ 1602677 w 3600450"/>
              <a:gd name="T5" fmla="*/ 927293 h 1512888"/>
              <a:gd name="T6" fmla="*/ 3205354 w 3600450"/>
              <a:gd name="T7" fmla="*/ 463647 h 1512888"/>
              <a:gd name="T8" fmla="*/ 0 60000 65536"/>
              <a:gd name="T9" fmla="*/ 0 60000 65536"/>
              <a:gd name="T10" fmla="*/ 0 60000 65536"/>
              <a:gd name="T11" fmla="*/ 0 60000 65536"/>
              <a:gd name="T12" fmla="*/ 0 w 3600450"/>
              <a:gd name="T13" fmla="*/ 0 h 1512888"/>
              <a:gd name="T14" fmla="*/ 3526597 w 3600450"/>
              <a:gd name="T15" fmla="*/ 1512888 h 1512888"/>
            </a:gdLst>
            <a:ahLst/>
            <a:cxnLst>
              <a:cxn ang="T8">
                <a:pos x="T0" y="T1"/>
              </a:cxn>
              <a:cxn ang="T9">
                <a:pos x="T2" y="T3"/>
              </a:cxn>
              <a:cxn ang="T10">
                <a:pos x="T4" y="T5"/>
              </a:cxn>
              <a:cxn ang="T11">
                <a:pos x="T6" y="T7"/>
              </a:cxn>
            </a:cxnLst>
            <a:rect l="T12" t="T13" r="T14" b="T15"/>
            <a:pathLst>
              <a:path w="3600450" h="1512888">
                <a:moveTo>
                  <a:pt x="0" y="0"/>
                </a:moveTo>
                <a:lnTo>
                  <a:pt x="3348297" y="0"/>
                </a:lnTo>
                <a:lnTo>
                  <a:pt x="3348296" y="0"/>
                </a:lnTo>
                <a:cubicBezTo>
                  <a:pt x="3487557" y="0"/>
                  <a:pt x="3600450" y="112892"/>
                  <a:pt x="3600450" y="252153"/>
                </a:cubicBezTo>
                <a:lnTo>
                  <a:pt x="3600450" y="1512888"/>
                </a:lnTo>
                <a:lnTo>
                  <a:pt x="0" y="1512888"/>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pic>
        <p:nvPicPr>
          <p:cNvPr id="7187" name="CustomShape 6">
            <a:extLst>
              <a:ext uri="{FF2B5EF4-FFF2-40B4-BE49-F238E27FC236}">
                <a16:creationId xmlns:a16="http://schemas.microsoft.com/office/drawing/2014/main" id="{5813D9AE-EE2A-4CC2-8275-7183C2CFBA13}"/>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0" y="1981200"/>
            <a:ext cx="3429000" cy="1193800"/>
          </a:xfrm>
          <a:prstGeom prst="rect">
            <a:avLst/>
          </a:prstGeom>
          <a:noFill/>
          <a:extLst>
            <a:ext uri="{909E8E84-426E-40DD-AFC4-6F175D3DCCD1}">
              <a14:hiddenFill xmlns:a14="http://schemas.microsoft.com/office/drawing/2010/main">
                <a:solidFill>
                  <a:srgbClr val="FFFFFF"/>
                </a:solidFill>
              </a14:hiddenFill>
            </a:ext>
          </a:extLst>
        </p:spPr>
      </p:pic>
      <p:sp>
        <p:nvSpPr>
          <p:cNvPr id="7188" name="CustomShape 5">
            <a:extLst>
              <a:ext uri="{FF2B5EF4-FFF2-40B4-BE49-F238E27FC236}">
                <a16:creationId xmlns:a16="http://schemas.microsoft.com/office/drawing/2014/main" id="{3A3272A4-BF39-BA4D-A2E7-BAC0CED0CE1F}"/>
              </a:ext>
            </a:extLst>
          </p:cNvPr>
          <p:cNvSpPr>
            <a:spLocks noChangeArrowheads="1"/>
          </p:cNvSpPr>
          <p:nvPr/>
        </p:nvSpPr>
        <p:spPr bwMode="auto">
          <a:xfrm>
            <a:off x="5581650" y="1268413"/>
            <a:ext cx="3373438" cy="574675"/>
          </a:xfrm>
          <a:prstGeom prst="roundRect">
            <a:avLst>
              <a:gd name="adj" fmla="val 16667"/>
            </a:avLst>
          </a:prstGeom>
          <a:solidFill>
            <a:schemeClr val="accent5">
              <a:lumMod val="75000"/>
            </a:schemeClr>
          </a:solidFill>
          <a:ln>
            <a:noFill/>
          </a:ln>
        </p:spPr>
        <p:txBody>
          <a:bodyPr lIns="90000" tIns="45000" rIns="90000" bIns="4500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defRPr/>
            </a:pPr>
            <a:r>
              <a:rPr lang="es-ES" altLang="es-ES" sz="1400" b="1">
                <a:solidFill>
                  <a:srgbClr val="FFFFFF"/>
                </a:solidFill>
                <a:latin typeface="Trade Gothic LT Std" charset="0"/>
              </a:rPr>
              <a:t>1.4. El Liceo</a:t>
            </a:r>
            <a:endParaRPr lang="es-ES" altLang="es-ES" sz="1400"/>
          </a:p>
        </p:txBody>
      </p:sp>
      <p:sp>
        <p:nvSpPr>
          <p:cNvPr id="7189" name="CustomShape 7">
            <a:extLst>
              <a:ext uri="{FF2B5EF4-FFF2-40B4-BE49-F238E27FC236}">
                <a16:creationId xmlns:a16="http://schemas.microsoft.com/office/drawing/2014/main" id="{E80160FB-247C-A145-8A5F-C3117DEEBF4C}"/>
              </a:ext>
            </a:extLst>
          </p:cNvPr>
          <p:cNvSpPr>
            <a:spLocks noChangeArrowheads="1"/>
          </p:cNvSpPr>
          <p:nvPr/>
        </p:nvSpPr>
        <p:spPr bwMode="auto">
          <a:xfrm>
            <a:off x="5580063" y="4129088"/>
            <a:ext cx="3384550" cy="1800225"/>
          </a:xfrm>
          <a:prstGeom prst="rect">
            <a:avLst/>
          </a:prstGeom>
          <a:solidFill>
            <a:schemeClr val="accent5">
              <a:lumMod val="40000"/>
              <a:lumOff val="60000"/>
              <a:alpha val="30980"/>
            </a:schemeClr>
          </a:solidFill>
          <a:ln>
            <a:noFill/>
          </a:ln>
        </p:spPr>
        <p:txBody>
          <a:bodyPr lIns="90000" tIns="45000" rIns="90000" bIns="45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10000"/>
              </a:lnSpc>
              <a:defRPr/>
            </a:pPr>
            <a:r>
              <a:rPr lang="es-ES" altLang="es-ES" sz="1200">
                <a:solidFill>
                  <a:srgbClr val="000000"/>
                </a:solidFill>
                <a:latin typeface="Trade Gothic LT Std" charset="0"/>
              </a:rPr>
              <a:t>No puede existir la idea perfecta de las cosas malas del mundo.</a:t>
            </a:r>
            <a:endParaRPr lang="es-ES" altLang="es-ES" sz="1600"/>
          </a:p>
          <a:p>
            <a:pPr algn="just" eaLnBrk="1" hangingPunct="1">
              <a:lnSpc>
                <a:spcPct val="110000"/>
              </a:lnSpc>
              <a:defRPr/>
            </a:pPr>
            <a:r>
              <a:rPr lang="es-ES" altLang="es-ES" sz="1200">
                <a:solidFill>
                  <a:srgbClr val="000000"/>
                </a:solidFill>
                <a:latin typeface="Trade Gothic LT Std" charset="0"/>
              </a:rPr>
              <a:t>Es inconcebible que la causa, es decir, que la esencia de las cosas, pueda subsistir separada de las cosas.</a:t>
            </a:r>
            <a:endParaRPr lang="es-ES" altLang="es-ES" sz="1600"/>
          </a:p>
          <a:p>
            <a:pPr algn="just" eaLnBrk="1" hangingPunct="1">
              <a:lnSpc>
                <a:spcPct val="110000"/>
              </a:lnSpc>
              <a:defRPr/>
            </a:pPr>
            <a:r>
              <a:rPr lang="es-ES" altLang="es-ES" sz="1200">
                <a:solidFill>
                  <a:srgbClr val="000000"/>
                </a:solidFill>
                <a:latin typeface="Trade Gothic LT Std" charset="0"/>
              </a:rPr>
              <a:t>¿Cómo puede un mundo inmutable y eterno ser causa de un mundo cambiante, de cosas provisionales?</a:t>
            </a:r>
            <a:endParaRPr lang="es-ES" altLang="es-ES" sz="1600"/>
          </a:p>
          <a:p>
            <a:pPr algn="just" eaLnBrk="1" hangingPunct="1">
              <a:lnSpc>
                <a:spcPct val="110000"/>
              </a:lnSpc>
              <a:defRPr/>
            </a:pPr>
            <a:endParaRPr lang="es-ES" altLang="es-ES" sz="1800"/>
          </a:p>
        </p:txBody>
      </p:sp>
      <p:sp>
        <p:nvSpPr>
          <p:cNvPr id="23" name="Redondear rectángulo de esquina diagonal 29">
            <a:extLst>
              <a:ext uri="{FF2B5EF4-FFF2-40B4-BE49-F238E27FC236}">
                <a16:creationId xmlns:a16="http://schemas.microsoft.com/office/drawing/2014/main" id="{B1E86168-3977-6E4C-9237-1FE9BA77E71D}"/>
              </a:ext>
            </a:extLst>
          </p:cNvPr>
          <p:cNvSpPr>
            <a:spLocks noChangeArrowheads="1"/>
          </p:cNvSpPr>
          <p:nvPr/>
        </p:nvSpPr>
        <p:spPr bwMode="auto">
          <a:xfrm>
            <a:off x="5594350" y="3443288"/>
            <a:ext cx="3000375" cy="469900"/>
          </a:xfrm>
          <a:custGeom>
            <a:avLst/>
            <a:gdLst>
              <a:gd name="T0" fmla="*/ 6576647 w 1368425"/>
              <a:gd name="T1" fmla="*/ 306045 h 360363"/>
              <a:gd name="T2" fmla="*/ 3288326 w 1368425"/>
              <a:gd name="T3" fmla="*/ 612092 h 360363"/>
              <a:gd name="T4" fmla="*/ 0 w 1368425"/>
              <a:gd name="T5" fmla="*/ 306045 h 360363"/>
              <a:gd name="T6" fmla="*/ 3288326 w 1368425"/>
              <a:gd name="T7" fmla="*/ 0 h 360363"/>
              <a:gd name="T8" fmla="*/ 0 60000 65536"/>
              <a:gd name="T9" fmla="*/ 0 60000 65536"/>
              <a:gd name="T10" fmla="*/ 0 60000 65536"/>
              <a:gd name="T11" fmla="*/ 0 60000 65536"/>
              <a:gd name="T12" fmla="*/ 17591 w 1368425"/>
              <a:gd name="T13" fmla="*/ 17591 h 360363"/>
              <a:gd name="T14" fmla="*/ 1350834 w 1368425"/>
              <a:gd name="T15" fmla="*/ 342772 h 360363"/>
            </a:gdLst>
            <a:ahLst/>
            <a:cxnLst>
              <a:cxn ang="T8">
                <a:pos x="T0" y="T1"/>
              </a:cxn>
              <a:cxn ang="T9">
                <a:pos x="T2" y="T3"/>
              </a:cxn>
              <a:cxn ang="T10">
                <a:pos x="T4" y="T5"/>
              </a:cxn>
              <a:cxn ang="T11">
                <a:pos x="T6" y="T7"/>
              </a:cxn>
            </a:cxnLst>
            <a:rect l="T12" t="T13" r="T14" b="T15"/>
            <a:pathLst>
              <a:path w="1368425" h="360363">
                <a:moveTo>
                  <a:pt x="60062" y="0"/>
                </a:moveTo>
                <a:lnTo>
                  <a:pt x="1368425" y="0"/>
                </a:lnTo>
                <a:lnTo>
                  <a:pt x="1368425" y="300301"/>
                </a:lnTo>
                <a:cubicBezTo>
                  <a:pt x="1368425" y="333472"/>
                  <a:pt x="1341534" y="360362"/>
                  <a:pt x="1308363" y="360363"/>
                </a:cubicBezTo>
                <a:lnTo>
                  <a:pt x="0" y="360363"/>
                </a:lnTo>
                <a:lnTo>
                  <a:pt x="0" y="60062"/>
                </a:lnTo>
                <a:cubicBezTo>
                  <a:pt x="0" y="26890"/>
                  <a:pt x="26890" y="0"/>
                  <a:pt x="60061" y="0"/>
                </a:cubicBezTo>
                <a:lnTo>
                  <a:pt x="60062" y="0"/>
                </a:lnTo>
                <a:close/>
              </a:path>
            </a:pathLst>
          </a:custGeom>
          <a:solidFill>
            <a:schemeClr val="accent5">
              <a:lumMod val="75000"/>
            </a:schemeClr>
          </a:solidFill>
          <a:ln>
            <a:noFill/>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7191" name="7 CuadroTexto">
            <a:extLst>
              <a:ext uri="{FF2B5EF4-FFF2-40B4-BE49-F238E27FC236}">
                <a16:creationId xmlns:a16="http://schemas.microsoft.com/office/drawing/2014/main" id="{11223264-D922-A146-806D-A6F1A7DC2970}"/>
              </a:ext>
            </a:extLst>
          </p:cNvPr>
          <p:cNvSpPr txBox="1">
            <a:spLocks noChangeArrowheads="1"/>
          </p:cNvSpPr>
          <p:nvPr/>
        </p:nvSpPr>
        <p:spPr bwMode="auto">
          <a:xfrm>
            <a:off x="5594350" y="3524250"/>
            <a:ext cx="2987675" cy="307975"/>
          </a:xfrm>
          <a:prstGeom prst="rect">
            <a:avLst/>
          </a:prstGeom>
          <a:solidFill>
            <a:schemeClr val="accent5">
              <a:lumMod val="75000"/>
            </a:schemeClr>
          </a:solidFill>
          <a:ln>
            <a:noFill/>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s-ES" altLang="es-ES" sz="1400" dirty="0">
                <a:solidFill>
                  <a:schemeClr val="bg1"/>
                </a:solidFill>
                <a:latin typeface="Trade Gothic LT Std" charset="0"/>
              </a:rPr>
              <a:t>Crítica a la teoría de las ideas</a:t>
            </a: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agen 2">
            <a:extLst>
              <a:ext uri="{FF2B5EF4-FFF2-40B4-BE49-F238E27FC236}">
                <a16:creationId xmlns:a16="http://schemas.microsoft.com/office/drawing/2014/main" id="{E077F027-81E8-44F6-90B4-2BBCF661E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438"/>
            <a:ext cx="91440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dondear rectángulo de esquina sencilla 30">
            <a:extLst>
              <a:ext uri="{FF2B5EF4-FFF2-40B4-BE49-F238E27FC236}">
                <a16:creationId xmlns:a16="http://schemas.microsoft.com/office/drawing/2014/main" id="{805C406F-C44F-8F4E-BBA6-0C4867F3CED5}"/>
              </a:ext>
            </a:extLst>
          </p:cNvPr>
          <p:cNvSpPr>
            <a:spLocks noChangeArrowheads="1"/>
          </p:cNvSpPr>
          <p:nvPr/>
        </p:nvSpPr>
        <p:spPr bwMode="auto">
          <a:xfrm rot="10800000">
            <a:off x="5287963" y="1989138"/>
            <a:ext cx="3579812" cy="1895475"/>
          </a:xfrm>
          <a:custGeom>
            <a:avLst/>
            <a:gdLst>
              <a:gd name="T0" fmla="*/ 1779775 w 3600450"/>
              <a:gd name="T1" fmla="*/ 0 h 1512888"/>
              <a:gd name="T2" fmla="*/ 0 w 3600450"/>
              <a:gd name="T3" fmla="*/ 1319304 h 1512888"/>
              <a:gd name="T4" fmla="*/ 1779775 w 3600450"/>
              <a:gd name="T5" fmla="*/ 2638607 h 1512888"/>
              <a:gd name="T6" fmla="*/ 3559550 w 3600450"/>
              <a:gd name="T7" fmla="*/ 1319304 h 1512888"/>
              <a:gd name="T8" fmla="*/ 0 60000 65536"/>
              <a:gd name="T9" fmla="*/ 0 60000 65536"/>
              <a:gd name="T10" fmla="*/ 0 60000 65536"/>
              <a:gd name="T11" fmla="*/ 0 60000 65536"/>
              <a:gd name="T12" fmla="*/ 0 w 3600450"/>
              <a:gd name="T13" fmla="*/ 0 h 1512888"/>
              <a:gd name="T14" fmla="*/ 3526597 w 3600450"/>
              <a:gd name="T15" fmla="*/ 1512888 h 1512888"/>
            </a:gdLst>
            <a:ahLst/>
            <a:cxnLst>
              <a:cxn ang="T8">
                <a:pos x="T0" y="T1"/>
              </a:cxn>
              <a:cxn ang="T9">
                <a:pos x="T2" y="T3"/>
              </a:cxn>
              <a:cxn ang="T10">
                <a:pos x="T4" y="T5"/>
              </a:cxn>
              <a:cxn ang="T11">
                <a:pos x="T6" y="T7"/>
              </a:cxn>
            </a:cxnLst>
            <a:rect l="T12" t="T13" r="T14" b="T15"/>
            <a:pathLst>
              <a:path w="3600450" h="1512888">
                <a:moveTo>
                  <a:pt x="0" y="0"/>
                </a:moveTo>
                <a:lnTo>
                  <a:pt x="3348297" y="0"/>
                </a:lnTo>
                <a:lnTo>
                  <a:pt x="3348296" y="0"/>
                </a:lnTo>
                <a:cubicBezTo>
                  <a:pt x="3487557" y="0"/>
                  <a:pt x="3600450" y="112892"/>
                  <a:pt x="3600450" y="252153"/>
                </a:cubicBezTo>
                <a:lnTo>
                  <a:pt x="3600450" y="1512888"/>
                </a:lnTo>
                <a:lnTo>
                  <a:pt x="0" y="1512888"/>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26" name="Redondear rectángulo de esquina sencilla 30">
            <a:extLst>
              <a:ext uri="{FF2B5EF4-FFF2-40B4-BE49-F238E27FC236}">
                <a16:creationId xmlns:a16="http://schemas.microsoft.com/office/drawing/2014/main" id="{4108243D-F0E3-9B48-B351-24F8F1FC5BFD}"/>
              </a:ext>
            </a:extLst>
          </p:cNvPr>
          <p:cNvSpPr>
            <a:spLocks noChangeArrowheads="1"/>
          </p:cNvSpPr>
          <p:nvPr/>
        </p:nvSpPr>
        <p:spPr bwMode="auto">
          <a:xfrm rot="10800000">
            <a:off x="522288" y="2105025"/>
            <a:ext cx="3579812" cy="1798638"/>
          </a:xfrm>
          <a:custGeom>
            <a:avLst/>
            <a:gdLst>
              <a:gd name="T0" fmla="*/ 1779775 w 3600450"/>
              <a:gd name="T1" fmla="*/ 0 h 1512888"/>
              <a:gd name="T2" fmla="*/ 0 w 3600450"/>
              <a:gd name="T3" fmla="*/ 1069133 h 1512888"/>
              <a:gd name="T4" fmla="*/ 1779775 w 3600450"/>
              <a:gd name="T5" fmla="*/ 2138267 h 1512888"/>
              <a:gd name="T6" fmla="*/ 3559550 w 3600450"/>
              <a:gd name="T7" fmla="*/ 1069133 h 1512888"/>
              <a:gd name="T8" fmla="*/ 0 60000 65536"/>
              <a:gd name="T9" fmla="*/ 0 60000 65536"/>
              <a:gd name="T10" fmla="*/ 0 60000 65536"/>
              <a:gd name="T11" fmla="*/ 0 60000 65536"/>
              <a:gd name="T12" fmla="*/ 0 w 3600450"/>
              <a:gd name="T13" fmla="*/ 0 h 1512888"/>
              <a:gd name="T14" fmla="*/ 3526597 w 3600450"/>
              <a:gd name="T15" fmla="*/ 1512888 h 1512888"/>
            </a:gdLst>
            <a:ahLst/>
            <a:cxnLst>
              <a:cxn ang="T8">
                <a:pos x="T0" y="T1"/>
              </a:cxn>
              <a:cxn ang="T9">
                <a:pos x="T2" y="T3"/>
              </a:cxn>
              <a:cxn ang="T10">
                <a:pos x="T4" y="T5"/>
              </a:cxn>
              <a:cxn ang="T11">
                <a:pos x="T6" y="T7"/>
              </a:cxn>
            </a:cxnLst>
            <a:rect l="T12" t="T13" r="T14" b="T15"/>
            <a:pathLst>
              <a:path w="3600450" h="1512888">
                <a:moveTo>
                  <a:pt x="0" y="0"/>
                </a:moveTo>
                <a:lnTo>
                  <a:pt x="3348297" y="0"/>
                </a:lnTo>
                <a:lnTo>
                  <a:pt x="3348296" y="0"/>
                </a:lnTo>
                <a:cubicBezTo>
                  <a:pt x="3487557" y="0"/>
                  <a:pt x="3600450" y="112892"/>
                  <a:pt x="3600450" y="252153"/>
                </a:cubicBezTo>
                <a:lnTo>
                  <a:pt x="3600450" y="1512888"/>
                </a:lnTo>
                <a:lnTo>
                  <a:pt x="0" y="1512888"/>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25" name="Redondear rectángulo de esquina sencilla 30">
            <a:extLst>
              <a:ext uri="{FF2B5EF4-FFF2-40B4-BE49-F238E27FC236}">
                <a16:creationId xmlns:a16="http://schemas.microsoft.com/office/drawing/2014/main" id="{0E6B03E4-C498-6E44-AC70-8B7975D9295B}"/>
              </a:ext>
            </a:extLst>
          </p:cNvPr>
          <p:cNvSpPr>
            <a:spLocks noChangeArrowheads="1"/>
          </p:cNvSpPr>
          <p:nvPr/>
        </p:nvSpPr>
        <p:spPr bwMode="auto">
          <a:xfrm rot="10800000">
            <a:off x="144463" y="4870450"/>
            <a:ext cx="4802187" cy="1806575"/>
          </a:xfrm>
          <a:custGeom>
            <a:avLst/>
            <a:gdLst>
              <a:gd name="T0" fmla="*/ 3202814 w 3600450"/>
              <a:gd name="T1" fmla="*/ 0 h 1512888"/>
              <a:gd name="T2" fmla="*/ 0 w 3600450"/>
              <a:gd name="T3" fmla="*/ 1341278 h 1512888"/>
              <a:gd name="T4" fmla="*/ 3202814 w 3600450"/>
              <a:gd name="T5" fmla="*/ 2682557 h 1512888"/>
              <a:gd name="T6" fmla="*/ 6405626 w 3600450"/>
              <a:gd name="T7" fmla="*/ 1341278 h 1512888"/>
              <a:gd name="T8" fmla="*/ 0 60000 65536"/>
              <a:gd name="T9" fmla="*/ 0 60000 65536"/>
              <a:gd name="T10" fmla="*/ 0 60000 65536"/>
              <a:gd name="T11" fmla="*/ 0 60000 65536"/>
              <a:gd name="T12" fmla="*/ 0 w 3600450"/>
              <a:gd name="T13" fmla="*/ 0 h 1512888"/>
              <a:gd name="T14" fmla="*/ 3526597 w 3600450"/>
              <a:gd name="T15" fmla="*/ 1512888 h 1512888"/>
            </a:gdLst>
            <a:ahLst/>
            <a:cxnLst>
              <a:cxn ang="T8">
                <a:pos x="T0" y="T1"/>
              </a:cxn>
              <a:cxn ang="T9">
                <a:pos x="T2" y="T3"/>
              </a:cxn>
              <a:cxn ang="T10">
                <a:pos x="T4" y="T5"/>
              </a:cxn>
              <a:cxn ang="T11">
                <a:pos x="T6" y="T7"/>
              </a:cxn>
            </a:cxnLst>
            <a:rect l="T12" t="T13" r="T14" b="T15"/>
            <a:pathLst>
              <a:path w="3600450" h="1512888">
                <a:moveTo>
                  <a:pt x="0" y="0"/>
                </a:moveTo>
                <a:lnTo>
                  <a:pt x="3348297" y="0"/>
                </a:lnTo>
                <a:lnTo>
                  <a:pt x="3348296" y="0"/>
                </a:lnTo>
                <a:cubicBezTo>
                  <a:pt x="3487557" y="0"/>
                  <a:pt x="3600450" y="112892"/>
                  <a:pt x="3600450" y="252153"/>
                </a:cubicBezTo>
                <a:lnTo>
                  <a:pt x="3600450" y="1512888"/>
                </a:lnTo>
                <a:lnTo>
                  <a:pt x="0" y="1512888"/>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6148" name="CustomShape 2">
            <a:extLst>
              <a:ext uri="{FF2B5EF4-FFF2-40B4-BE49-F238E27FC236}">
                <a16:creationId xmlns:a16="http://schemas.microsoft.com/office/drawing/2014/main" id="{D9530ABE-E19F-49B4-9130-307E062F0851}"/>
              </a:ext>
            </a:extLst>
          </p:cNvPr>
          <p:cNvSpPr>
            <a:spLocks noChangeArrowheads="1"/>
          </p:cNvSpPr>
          <p:nvPr/>
        </p:nvSpPr>
        <p:spPr bwMode="auto">
          <a:xfrm>
            <a:off x="8243888" y="6572250"/>
            <a:ext cx="785812"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0"/>
              </a:spcBef>
              <a:buFontTx/>
              <a:buNone/>
            </a:pPr>
            <a:r>
              <a:rPr lang="es-ES" altLang="es-ES" sz="600">
                <a:solidFill>
                  <a:srgbClr val="FFFFFF"/>
                </a:solidFill>
              </a:rPr>
              <a:t> © grupo edebé</a:t>
            </a:r>
            <a:endParaRPr lang="es-ES" altLang="es-ES" sz="1800"/>
          </a:p>
        </p:txBody>
      </p:sp>
      <p:sp>
        <p:nvSpPr>
          <p:cNvPr id="6149" name="CustomShape 3">
            <a:extLst>
              <a:ext uri="{FF2B5EF4-FFF2-40B4-BE49-F238E27FC236}">
                <a16:creationId xmlns:a16="http://schemas.microsoft.com/office/drawing/2014/main" id="{FAB22C10-5263-496D-9E37-A49ED77CDC2D}"/>
              </a:ext>
            </a:extLst>
          </p:cNvPr>
          <p:cNvSpPr>
            <a:spLocks noChangeArrowheads="1"/>
          </p:cNvSpPr>
          <p:nvPr/>
        </p:nvSpPr>
        <p:spPr bwMode="auto">
          <a:xfrm>
            <a:off x="6443663" y="6523038"/>
            <a:ext cx="10731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0"/>
              </a:spcBef>
              <a:buFontTx/>
              <a:buNone/>
            </a:pPr>
            <a:r>
              <a:rPr lang="es-ES" altLang="es-ES" sz="1400" b="1">
                <a:solidFill>
                  <a:srgbClr val="FFFFFF"/>
                </a:solidFill>
              </a:rPr>
              <a:t>edebé</a:t>
            </a:r>
            <a:endParaRPr lang="es-ES" altLang="es-ES" sz="1800"/>
          </a:p>
        </p:txBody>
      </p:sp>
      <p:sp>
        <p:nvSpPr>
          <p:cNvPr id="6150" name="CustomShape 4">
            <a:extLst>
              <a:ext uri="{FF2B5EF4-FFF2-40B4-BE49-F238E27FC236}">
                <a16:creationId xmlns:a16="http://schemas.microsoft.com/office/drawing/2014/main" id="{59F7617E-1A1C-404B-B56A-5BA689AC77DC}"/>
              </a:ext>
            </a:extLst>
          </p:cNvPr>
          <p:cNvSpPr>
            <a:spLocks noChangeArrowheads="1"/>
          </p:cNvSpPr>
          <p:nvPr/>
        </p:nvSpPr>
        <p:spPr bwMode="auto">
          <a:xfrm>
            <a:off x="7102475" y="188913"/>
            <a:ext cx="177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s-ES" altLang="es-ES" sz="1800"/>
          </a:p>
        </p:txBody>
      </p:sp>
      <p:sp>
        <p:nvSpPr>
          <p:cNvPr id="6151" name="CustomShape 5">
            <a:extLst>
              <a:ext uri="{FF2B5EF4-FFF2-40B4-BE49-F238E27FC236}">
                <a16:creationId xmlns:a16="http://schemas.microsoft.com/office/drawing/2014/main" id="{A49EA9D1-D0E7-44C9-8B7D-32D342C150BC}"/>
              </a:ext>
            </a:extLst>
          </p:cNvPr>
          <p:cNvSpPr>
            <a:spLocks noChangeArrowheads="1"/>
          </p:cNvSpPr>
          <p:nvPr/>
        </p:nvSpPr>
        <p:spPr bwMode="auto">
          <a:xfrm>
            <a:off x="755650" y="6524625"/>
            <a:ext cx="43862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0"/>
              </a:spcBef>
              <a:buFontTx/>
              <a:buNone/>
            </a:pPr>
            <a:r>
              <a:rPr lang="es-ES" altLang="es-ES" sz="1200">
                <a:solidFill>
                  <a:srgbClr val="FFFFFF"/>
                </a:solidFill>
                <a:latin typeface="Trade Gothic LT Std Bold 2" charset="0"/>
              </a:rPr>
              <a:t>Filosofía ACHILLERATO</a:t>
            </a:r>
            <a:endParaRPr lang="es-ES" altLang="es-ES" sz="1800"/>
          </a:p>
        </p:txBody>
      </p:sp>
      <p:sp>
        <p:nvSpPr>
          <p:cNvPr id="6152" name="CustomShape 6">
            <a:extLst>
              <a:ext uri="{FF2B5EF4-FFF2-40B4-BE49-F238E27FC236}">
                <a16:creationId xmlns:a16="http://schemas.microsoft.com/office/drawing/2014/main" id="{562099A1-C38C-4321-B9FE-2FAA2352C04B}"/>
              </a:ext>
            </a:extLst>
          </p:cNvPr>
          <p:cNvSpPr>
            <a:spLocks noChangeArrowheads="1"/>
          </p:cNvSpPr>
          <p:nvPr/>
        </p:nvSpPr>
        <p:spPr bwMode="auto">
          <a:xfrm>
            <a:off x="144463" y="180975"/>
            <a:ext cx="6980237"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30000"/>
              </a:lnSpc>
              <a:spcBef>
                <a:spcPct val="0"/>
              </a:spcBef>
              <a:buFontTx/>
              <a:buNone/>
            </a:pPr>
            <a:r>
              <a:rPr lang="es-ES" altLang="es-ES" sz="2500" b="1">
                <a:solidFill>
                  <a:srgbClr val="000000"/>
                </a:solidFill>
                <a:latin typeface="Trade Gothic LT Std" charset="0"/>
              </a:rPr>
              <a:t>	2. Metafísica, más allá de la física</a:t>
            </a:r>
            <a:endParaRPr lang="es-ES" altLang="es-ES" sz="1800"/>
          </a:p>
        </p:txBody>
      </p:sp>
      <p:sp>
        <p:nvSpPr>
          <p:cNvPr id="6153" name="CustomShape 7">
            <a:extLst>
              <a:ext uri="{FF2B5EF4-FFF2-40B4-BE49-F238E27FC236}">
                <a16:creationId xmlns:a16="http://schemas.microsoft.com/office/drawing/2014/main" id="{C91CF0FB-1183-451E-BB81-FE5C13EB99D3}"/>
              </a:ext>
            </a:extLst>
          </p:cNvPr>
          <p:cNvSpPr>
            <a:spLocks noChangeArrowheads="1"/>
          </p:cNvSpPr>
          <p:nvPr/>
        </p:nvSpPr>
        <p:spPr bwMode="auto">
          <a:xfrm>
            <a:off x="522288" y="1384300"/>
            <a:ext cx="3597275" cy="574675"/>
          </a:xfrm>
          <a:prstGeom prst="roundRect">
            <a:avLst>
              <a:gd name="adj" fmla="val 16667"/>
            </a:avLst>
          </a:prstGeom>
          <a:solidFill>
            <a:srgbClr val="FF7E3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spcBef>
                <a:spcPct val="0"/>
              </a:spcBef>
              <a:buFontTx/>
              <a:buNone/>
            </a:pPr>
            <a:r>
              <a:rPr lang="es-ES" altLang="es-ES" sz="1800" b="1">
                <a:solidFill>
                  <a:srgbClr val="FFFFFF"/>
                </a:solidFill>
                <a:latin typeface="Trade Gothic LT Std" charset="0"/>
              </a:rPr>
              <a:t>2.1. El problema del cambio</a:t>
            </a:r>
            <a:endParaRPr lang="es-ES" altLang="es-ES" sz="1800"/>
          </a:p>
        </p:txBody>
      </p:sp>
      <p:sp>
        <p:nvSpPr>
          <p:cNvPr id="6154" name="CustomShape 8">
            <a:extLst>
              <a:ext uri="{FF2B5EF4-FFF2-40B4-BE49-F238E27FC236}">
                <a16:creationId xmlns:a16="http://schemas.microsoft.com/office/drawing/2014/main" id="{8A2FE4C5-EBDE-4042-B4BF-44D64BCC0A8C}"/>
              </a:ext>
            </a:extLst>
          </p:cNvPr>
          <p:cNvSpPr>
            <a:spLocks noChangeArrowheads="1"/>
          </p:cNvSpPr>
          <p:nvPr/>
        </p:nvSpPr>
        <p:spPr bwMode="auto">
          <a:xfrm>
            <a:off x="550863" y="2089150"/>
            <a:ext cx="3598862"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10000"/>
              </a:lnSpc>
              <a:spcBef>
                <a:spcPct val="0"/>
              </a:spcBef>
              <a:buFontTx/>
              <a:buNone/>
            </a:pPr>
            <a:r>
              <a:rPr lang="es-ES" altLang="es-ES" sz="1400">
                <a:solidFill>
                  <a:srgbClr val="000000"/>
                </a:solidFill>
                <a:latin typeface="Trade Gothic LT Std" charset="0"/>
              </a:rPr>
              <a:t>Respecto a la evidencia de que todo en nuestro mundo está sujeto a procesos de transformación, Aristóteles opinaba que Platón solo había logrado yuxtaponer las realidades de Heráclito y Parménides sin llegar a integrarlas. Para explicar el cambio era necesario volver a explicar la realidad.</a:t>
            </a:r>
            <a:endParaRPr lang="es-ES" altLang="es-ES" sz="1800"/>
          </a:p>
        </p:txBody>
      </p:sp>
      <p:sp>
        <p:nvSpPr>
          <p:cNvPr id="6155" name="CustomShape 9">
            <a:extLst>
              <a:ext uri="{FF2B5EF4-FFF2-40B4-BE49-F238E27FC236}">
                <a16:creationId xmlns:a16="http://schemas.microsoft.com/office/drawing/2014/main" id="{5A1782F6-B7C0-4558-B335-8B77A97C5FA1}"/>
              </a:ext>
            </a:extLst>
          </p:cNvPr>
          <p:cNvSpPr>
            <a:spLocks noChangeArrowheads="1"/>
          </p:cNvSpPr>
          <p:nvPr/>
        </p:nvSpPr>
        <p:spPr bwMode="auto">
          <a:xfrm>
            <a:off x="261938" y="4048125"/>
            <a:ext cx="4176712" cy="574675"/>
          </a:xfrm>
          <a:prstGeom prst="roundRect">
            <a:avLst>
              <a:gd name="adj" fmla="val 16667"/>
            </a:avLst>
          </a:prstGeom>
          <a:solidFill>
            <a:srgbClr val="FF7E3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spcBef>
                <a:spcPct val="0"/>
              </a:spcBef>
              <a:buFontTx/>
              <a:buNone/>
            </a:pPr>
            <a:r>
              <a:rPr lang="es-ES" altLang="es-ES" sz="1800" b="1">
                <a:solidFill>
                  <a:srgbClr val="FFFFFF"/>
                </a:solidFill>
                <a:latin typeface="Trade Gothic LT Std" charset="0"/>
              </a:rPr>
              <a:t>2.2. La realidad sustancial: hilemorfismo</a:t>
            </a:r>
            <a:endParaRPr lang="es-ES" altLang="es-ES" sz="1800"/>
          </a:p>
        </p:txBody>
      </p:sp>
      <p:sp>
        <p:nvSpPr>
          <p:cNvPr id="6156" name="CustomShape 10">
            <a:extLst>
              <a:ext uri="{FF2B5EF4-FFF2-40B4-BE49-F238E27FC236}">
                <a16:creationId xmlns:a16="http://schemas.microsoft.com/office/drawing/2014/main" id="{63131204-9AAD-4DB2-9ABE-2077D2E1C107}"/>
              </a:ext>
            </a:extLst>
          </p:cNvPr>
          <p:cNvSpPr>
            <a:spLocks noChangeArrowheads="1"/>
          </p:cNvSpPr>
          <p:nvPr/>
        </p:nvSpPr>
        <p:spPr bwMode="auto">
          <a:xfrm>
            <a:off x="146050" y="4843463"/>
            <a:ext cx="48228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10000"/>
              </a:lnSpc>
              <a:spcBef>
                <a:spcPct val="0"/>
              </a:spcBef>
              <a:buFontTx/>
              <a:buNone/>
            </a:pPr>
            <a:r>
              <a:rPr lang="es-ES" altLang="es-ES" sz="1400">
                <a:solidFill>
                  <a:srgbClr val="000000"/>
                </a:solidFill>
                <a:latin typeface="Trade Gothic LT Std" charset="0"/>
              </a:rPr>
              <a:t>Aristóteles supera la concepción de mundo ideal y mundo sensible con la noción de </a:t>
            </a:r>
            <a:r>
              <a:rPr lang="es-ES" altLang="es-ES" sz="1400" b="1">
                <a:solidFill>
                  <a:srgbClr val="000000"/>
                </a:solidFill>
                <a:latin typeface="Trade Gothic LT Std" charset="0"/>
              </a:rPr>
              <a:t>sustancia</a:t>
            </a:r>
            <a:r>
              <a:rPr lang="es-ES" altLang="es-ES" sz="1400">
                <a:solidFill>
                  <a:srgbClr val="000000"/>
                </a:solidFill>
                <a:latin typeface="Trade Gothic LT Std" charset="0"/>
              </a:rPr>
              <a:t>, según la teoría </a:t>
            </a:r>
            <a:r>
              <a:rPr lang="es-ES" altLang="es-ES" sz="1400" b="1">
                <a:solidFill>
                  <a:srgbClr val="000000"/>
                </a:solidFill>
                <a:latin typeface="Trade Gothic LT Std" charset="0"/>
              </a:rPr>
              <a:t>hilemórfica</a:t>
            </a:r>
            <a:r>
              <a:rPr lang="es-ES" altLang="es-ES" sz="1400">
                <a:solidFill>
                  <a:srgbClr val="000000"/>
                </a:solidFill>
                <a:latin typeface="Trade Gothic LT Std" charset="0"/>
              </a:rPr>
              <a:t> un compuesto de </a:t>
            </a:r>
            <a:r>
              <a:rPr lang="es-ES" altLang="es-ES" sz="1400" b="1">
                <a:solidFill>
                  <a:srgbClr val="000000"/>
                </a:solidFill>
                <a:latin typeface="Trade Gothic LT Std" charset="0"/>
              </a:rPr>
              <a:t>materia</a:t>
            </a:r>
            <a:r>
              <a:rPr lang="es-ES" altLang="es-ES" sz="1400">
                <a:solidFill>
                  <a:srgbClr val="000000"/>
                </a:solidFill>
                <a:latin typeface="Trade Gothic LT Std" charset="0"/>
              </a:rPr>
              <a:t> y </a:t>
            </a:r>
            <a:r>
              <a:rPr lang="es-ES" altLang="es-ES" sz="1400" b="1">
                <a:solidFill>
                  <a:srgbClr val="000000"/>
                </a:solidFill>
                <a:latin typeface="Trade Gothic LT Std" charset="0"/>
              </a:rPr>
              <a:t>forma</a:t>
            </a:r>
            <a:r>
              <a:rPr lang="es-ES" altLang="es-ES" sz="1400">
                <a:solidFill>
                  <a:srgbClr val="000000"/>
                </a:solidFill>
                <a:latin typeface="Trade Gothic LT Std" charset="0"/>
              </a:rPr>
              <a:t>, inseparables. Toda sustancia es concreta, pero no por ello exclusivamente sensible, sino síntesis de lo que en Platón eran dos mundos no conciliables: </a:t>
            </a:r>
            <a:r>
              <a:rPr lang="es-ES" altLang="es-ES" sz="1400" i="1">
                <a:solidFill>
                  <a:srgbClr val="000000"/>
                </a:solidFill>
                <a:latin typeface="Trade Gothic LT Std" charset="0"/>
              </a:rPr>
              <a:t>hylé</a:t>
            </a:r>
            <a:r>
              <a:rPr lang="es-ES" altLang="es-ES" sz="1400">
                <a:solidFill>
                  <a:srgbClr val="000000"/>
                </a:solidFill>
                <a:latin typeface="Trade Gothic LT Std" charset="0"/>
              </a:rPr>
              <a:t> (materia), </a:t>
            </a:r>
            <a:r>
              <a:rPr lang="es-ES" altLang="es-ES" sz="1400" i="1">
                <a:solidFill>
                  <a:srgbClr val="000000"/>
                </a:solidFill>
                <a:latin typeface="Trade Gothic LT Std" charset="0"/>
              </a:rPr>
              <a:t>morphé</a:t>
            </a:r>
            <a:r>
              <a:rPr lang="es-ES" altLang="es-ES" sz="1400">
                <a:solidFill>
                  <a:srgbClr val="000000"/>
                </a:solidFill>
                <a:latin typeface="Trade Gothic LT Std" charset="0"/>
              </a:rPr>
              <a:t> (forma).</a:t>
            </a:r>
            <a:endParaRPr lang="es-ES" altLang="es-ES" sz="1800"/>
          </a:p>
          <a:p>
            <a:pPr algn="just" eaLnBrk="1" hangingPunct="1">
              <a:lnSpc>
                <a:spcPct val="110000"/>
              </a:lnSpc>
              <a:spcBef>
                <a:spcPct val="0"/>
              </a:spcBef>
              <a:buFontTx/>
              <a:buNone/>
            </a:pPr>
            <a:r>
              <a:rPr lang="es-ES" altLang="es-ES" sz="1400">
                <a:solidFill>
                  <a:srgbClr val="000000"/>
                </a:solidFill>
                <a:latin typeface="Trade Gothic LT Std" charset="0"/>
              </a:rPr>
              <a:t>La materia sin forma no es nada, la forma es su esencia.</a:t>
            </a:r>
            <a:endParaRPr lang="es-ES" altLang="es-ES" sz="1800"/>
          </a:p>
        </p:txBody>
      </p:sp>
      <p:sp>
        <p:nvSpPr>
          <p:cNvPr id="6157" name="CustomShape 11">
            <a:extLst>
              <a:ext uri="{FF2B5EF4-FFF2-40B4-BE49-F238E27FC236}">
                <a16:creationId xmlns:a16="http://schemas.microsoft.com/office/drawing/2014/main" id="{1B69EEA6-B200-4287-912E-746924CD849A}"/>
              </a:ext>
            </a:extLst>
          </p:cNvPr>
          <p:cNvSpPr>
            <a:spLocks noChangeArrowheads="1"/>
          </p:cNvSpPr>
          <p:nvPr/>
        </p:nvSpPr>
        <p:spPr bwMode="auto">
          <a:xfrm>
            <a:off x="5278438" y="1281113"/>
            <a:ext cx="3597275" cy="574675"/>
          </a:xfrm>
          <a:prstGeom prst="roundRect">
            <a:avLst>
              <a:gd name="adj" fmla="val 16667"/>
            </a:avLst>
          </a:prstGeom>
          <a:solidFill>
            <a:srgbClr val="FF7E3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spcBef>
                <a:spcPct val="0"/>
              </a:spcBef>
              <a:buFontTx/>
              <a:buNone/>
            </a:pPr>
            <a:r>
              <a:rPr lang="es-ES" altLang="es-ES" sz="1800" b="1">
                <a:solidFill>
                  <a:srgbClr val="FFFFFF"/>
                </a:solidFill>
                <a:latin typeface="Trade Gothic LT Std" charset="0"/>
              </a:rPr>
              <a:t>2.3. Potencia y acto</a:t>
            </a:r>
            <a:endParaRPr lang="es-ES" altLang="es-ES" sz="1800"/>
          </a:p>
        </p:txBody>
      </p:sp>
      <p:sp>
        <p:nvSpPr>
          <p:cNvPr id="6158" name="CustomShape 12">
            <a:extLst>
              <a:ext uri="{FF2B5EF4-FFF2-40B4-BE49-F238E27FC236}">
                <a16:creationId xmlns:a16="http://schemas.microsoft.com/office/drawing/2014/main" id="{4C060F84-7E6F-43A7-BDB8-EEC217B12E15}"/>
              </a:ext>
            </a:extLst>
          </p:cNvPr>
          <p:cNvSpPr>
            <a:spLocks noChangeArrowheads="1"/>
          </p:cNvSpPr>
          <p:nvPr/>
        </p:nvSpPr>
        <p:spPr bwMode="auto">
          <a:xfrm>
            <a:off x="5268913" y="2032000"/>
            <a:ext cx="3598862"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10000"/>
              </a:lnSpc>
              <a:spcBef>
                <a:spcPct val="0"/>
              </a:spcBef>
              <a:buFontTx/>
              <a:buNone/>
            </a:pPr>
            <a:r>
              <a:rPr lang="es-ES" altLang="es-ES" sz="1400">
                <a:solidFill>
                  <a:srgbClr val="000000"/>
                </a:solidFill>
                <a:latin typeface="Trade Gothic LT Std" charset="0"/>
              </a:rPr>
              <a:t>El error de Parménides fue según Aristóteles no discernir entre </a:t>
            </a:r>
            <a:r>
              <a:rPr lang="es-ES" altLang="es-ES" sz="1400" b="1">
                <a:solidFill>
                  <a:srgbClr val="000000"/>
                </a:solidFill>
                <a:latin typeface="Trade Gothic LT Std" charset="0"/>
              </a:rPr>
              <a:t>no ser relativo</a:t>
            </a:r>
            <a:r>
              <a:rPr lang="es-ES" altLang="es-ES" sz="1400">
                <a:solidFill>
                  <a:srgbClr val="000000"/>
                </a:solidFill>
                <a:latin typeface="Trade Gothic LT Std" charset="0"/>
              </a:rPr>
              <a:t> y </a:t>
            </a:r>
            <a:r>
              <a:rPr lang="es-ES" altLang="es-ES" sz="1400" b="1">
                <a:solidFill>
                  <a:srgbClr val="000000"/>
                </a:solidFill>
                <a:latin typeface="Trade Gothic LT Std" charset="0"/>
              </a:rPr>
              <a:t>no ser absoluto</a:t>
            </a:r>
            <a:r>
              <a:rPr lang="es-ES" altLang="es-ES" sz="1400">
                <a:solidFill>
                  <a:srgbClr val="000000"/>
                </a:solidFill>
                <a:latin typeface="Trade Gothic LT Std" charset="0"/>
              </a:rPr>
              <a:t>. El no ser relativo contempla las </a:t>
            </a:r>
            <a:r>
              <a:rPr lang="es-ES" altLang="es-ES" sz="1400" b="1">
                <a:solidFill>
                  <a:srgbClr val="000000"/>
                </a:solidFill>
                <a:latin typeface="Trade Gothic LT Std" charset="0"/>
              </a:rPr>
              <a:t>potencias</a:t>
            </a:r>
            <a:r>
              <a:rPr lang="es-ES" altLang="es-ES" sz="1400">
                <a:solidFill>
                  <a:srgbClr val="000000"/>
                </a:solidFill>
                <a:latin typeface="Trade Gothic LT Std" charset="0"/>
              </a:rPr>
              <a:t> (</a:t>
            </a:r>
            <a:r>
              <a:rPr lang="es-ES" altLang="es-ES" sz="1400" i="1">
                <a:solidFill>
                  <a:srgbClr val="000000"/>
                </a:solidFill>
                <a:latin typeface="Trade Gothic LT Std" charset="0"/>
              </a:rPr>
              <a:t>dynamis</a:t>
            </a:r>
            <a:r>
              <a:rPr lang="es-ES" altLang="es-ES" sz="1400">
                <a:solidFill>
                  <a:srgbClr val="000000"/>
                </a:solidFill>
                <a:latin typeface="Trade Gothic LT Std" charset="0"/>
              </a:rPr>
              <a:t>) de la materia, es decir, su capacidad en la sustancia de asumir formas que no tiene en su realidad actual, es decir, que no tiene en </a:t>
            </a:r>
            <a:r>
              <a:rPr lang="es-ES" altLang="es-ES" sz="1400" b="1">
                <a:solidFill>
                  <a:srgbClr val="000000"/>
                </a:solidFill>
                <a:latin typeface="Trade Gothic LT Std" charset="0"/>
              </a:rPr>
              <a:t>acto</a:t>
            </a:r>
            <a:r>
              <a:rPr lang="es-ES" altLang="es-ES" sz="1400">
                <a:solidFill>
                  <a:srgbClr val="000000"/>
                </a:solidFill>
                <a:latin typeface="Trade Gothic LT Std" charset="0"/>
              </a:rPr>
              <a:t> (</a:t>
            </a:r>
            <a:r>
              <a:rPr lang="es-ES" altLang="es-ES" sz="1400" i="1">
                <a:solidFill>
                  <a:srgbClr val="000000"/>
                </a:solidFill>
                <a:latin typeface="Trade Gothic LT Std" charset="0"/>
              </a:rPr>
              <a:t>enérgeia</a:t>
            </a:r>
            <a:r>
              <a:rPr lang="es-ES" altLang="es-ES" sz="1400">
                <a:solidFill>
                  <a:srgbClr val="000000"/>
                </a:solidFill>
                <a:latin typeface="Trade Gothic LT Std" charset="0"/>
              </a:rPr>
              <a:t>). </a:t>
            </a:r>
            <a:endParaRPr lang="es-ES" altLang="es-ES" sz="1800"/>
          </a:p>
        </p:txBody>
      </p:sp>
      <p:sp>
        <p:nvSpPr>
          <p:cNvPr id="6159" name="CustomShape 13">
            <a:extLst>
              <a:ext uri="{FF2B5EF4-FFF2-40B4-BE49-F238E27FC236}">
                <a16:creationId xmlns:a16="http://schemas.microsoft.com/office/drawing/2014/main" id="{C7FF5269-075A-4929-B29A-6D612F534968}"/>
              </a:ext>
            </a:extLst>
          </p:cNvPr>
          <p:cNvSpPr>
            <a:spLocks noChangeArrowheads="1"/>
          </p:cNvSpPr>
          <p:nvPr/>
        </p:nvSpPr>
        <p:spPr bwMode="auto">
          <a:xfrm>
            <a:off x="5232400" y="4070350"/>
            <a:ext cx="3649663" cy="574675"/>
          </a:xfrm>
          <a:prstGeom prst="roundRect">
            <a:avLst>
              <a:gd name="adj" fmla="val 16667"/>
            </a:avLst>
          </a:prstGeom>
          <a:solidFill>
            <a:srgbClr val="FF7E3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spcBef>
                <a:spcPct val="0"/>
              </a:spcBef>
              <a:buFontTx/>
              <a:buNone/>
            </a:pPr>
            <a:r>
              <a:rPr lang="es-ES" altLang="es-ES" sz="1800" b="1">
                <a:solidFill>
                  <a:srgbClr val="FFFFFF"/>
                </a:solidFill>
                <a:latin typeface="Trade Gothic LT Std" charset="0"/>
              </a:rPr>
              <a:t>2.4. Las cuatro causas</a:t>
            </a:r>
            <a:endParaRPr lang="es-ES" altLang="es-ES" sz="1800"/>
          </a:p>
        </p:txBody>
      </p:sp>
      <p:sp>
        <p:nvSpPr>
          <p:cNvPr id="8211" name="CustomShape 14">
            <a:extLst>
              <a:ext uri="{FF2B5EF4-FFF2-40B4-BE49-F238E27FC236}">
                <a16:creationId xmlns:a16="http://schemas.microsoft.com/office/drawing/2014/main" id="{E47F1D2B-6355-4743-8770-007B3458B47E}"/>
              </a:ext>
            </a:extLst>
          </p:cNvPr>
          <p:cNvSpPr>
            <a:spLocks noChangeArrowheads="1"/>
          </p:cNvSpPr>
          <p:nvPr/>
        </p:nvSpPr>
        <p:spPr bwMode="auto">
          <a:xfrm>
            <a:off x="5141913" y="4829175"/>
            <a:ext cx="3856037" cy="1270000"/>
          </a:xfrm>
          <a:prstGeom prst="rect">
            <a:avLst/>
          </a:prstGeom>
          <a:solidFill>
            <a:schemeClr val="accent6">
              <a:lumMod val="40000"/>
              <a:lumOff val="60000"/>
              <a:alpha val="30980"/>
            </a:schemeClr>
          </a:solidFill>
          <a:ln>
            <a:noFill/>
          </a:ln>
        </p:spPr>
        <p:txBody>
          <a:bodyPr lIns="90000" tIns="45000" rIns="90000" bIns="45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10000"/>
              </a:lnSpc>
              <a:defRPr/>
            </a:pPr>
            <a:r>
              <a:rPr lang="es-ES" altLang="es-ES" sz="1400" dirty="0">
                <a:solidFill>
                  <a:srgbClr val="000000"/>
                </a:solidFill>
                <a:latin typeface="Trade Gothic LT Std" charset="0"/>
              </a:rPr>
              <a:t>La causa es la necesidad del fenómeno, de la sustancia. Aristóteles distingue entre cuatro: la </a:t>
            </a:r>
            <a:r>
              <a:rPr lang="es-ES" altLang="es-ES" sz="1400" b="1" dirty="0">
                <a:solidFill>
                  <a:srgbClr val="000000"/>
                </a:solidFill>
                <a:latin typeface="Trade Gothic LT Std" charset="0"/>
              </a:rPr>
              <a:t>causa material </a:t>
            </a:r>
            <a:r>
              <a:rPr lang="es-ES" altLang="es-ES" sz="1400" dirty="0">
                <a:solidFill>
                  <a:srgbClr val="000000"/>
                </a:solidFill>
                <a:latin typeface="Trade Gothic LT Std" charset="0"/>
              </a:rPr>
              <a:t>(materia de la sustancia: de qué está hecha), </a:t>
            </a:r>
            <a:r>
              <a:rPr lang="es-ES" altLang="es-ES" sz="1400" b="1" dirty="0">
                <a:solidFill>
                  <a:srgbClr val="000000"/>
                </a:solidFill>
                <a:latin typeface="Trade Gothic LT Std" charset="0"/>
              </a:rPr>
              <a:t>causa formal </a:t>
            </a:r>
            <a:r>
              <a:rPr lang="es-ES" altLang="es-ES" sz="1400" dirty="0">
                <a:solidFill>
                  <a:srgbClr val="000000"/>
                </a:solidFill>
                <a:latin typeface="Trade Gothic LT Std" charset="0"/>
              </a:rPr>
              <a:t>(su forma), </a:t>
            </a:r>
            <a:r>
              <a:rPr lang="es-ES" altLang="es-ES" sz="1400" b="1" dirty="0">
                <a:solidFill>
                  <a:srgbClr val="000000"/>
                </a:solidFill>
                <a:latin typeface="Trade Gothic LT Std" charset="0"/>
              </a:rPr>
              <a:t>causa eficiente</a:t>
            </a:r>
            <a:r>
              <a:rPr lang="es-ES" altLang="es-ES" sz="1400" dirty="0">
                <a:solidFill>
                  <a:srgbClr val="000000"/>
                </a:solidFill>
                <a:latin typeface="Trade Gothic LT Std" charset="0"/>
              </a:rPr>
              <a:t> (el ejecutor) y </a:t>
            </a:r>
            <a:r>
              <a:rPr lang="es-ES" altLang="es-ES" sz="1400" b="1" dirty="0">
                <a:solidFill>
                  <a:srgbClr val="000000"/>
                </a:solidFill>
                <a:latin typeface="Trade Gothic LT Std" charset="0"/>
              </a:rPr>
              <a:t>causa final</a:t>
            </a:r>
            <a:r>
              <a:rPr lang="es-ES" altLang="es-ES" sz="1400" dirty="0">
                <a:solidFill>
                  <a:srgbClr val="000000"/>
                </a:solidFill>
                <a:latin typeface="Trade Gothic LT Std" charset="0"/>
              </a:rPr>
              <a:t> (su objetivo).</a:t>
            </a:r>
            <a:endParaRPr lang="es-ES" altLang="es-ES" sz="1800" dirty="0"/>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dondear rectángulo de esquina sencilla 30">
            <a:extLst>
              <a:ext uri="{FF2B5EF4-FFF2-40B4-BE49-F238E27FC236}">
                <a16:creationId xmlns:a16="http://schemas.microsoft.com/office/drawing/2014/main" id="{A4617042-144A-BC46-8AA2-2ED910C682FC}"/>
              </a:ext>
            </a:extLst>
          </p:cNvPr>
          <p:cNvSpPr>
            <a:spLocks noChangeArrowheads="1"/>
          </p:cNvSpPr>
          <p:nvPr/>
        </p:nvSpPr>
        <p:spPr bwMode="auto">
          <a:xfrm rot="10800000">
            <a:off x="644525" y="3455988"/>
            <a:ext cx="4719638" cy="2355850"/>
          </a:xfrm>
          <a:custGeom>
            <a:avLst/>
            <a:gdLst>
              <a:gd name="T0" fmla="*/ 3093277 w 3600450"/>
              <a:gd name="T1" fmla="*/ 0 h 1512888"/>
              <a:gd name="T2" fmla="*/ 0 w 3600450"/>
              <a:gd name="T3" fmla="*/ 1834522 h 1512888"/>
              <a:gd name="T4" fmla="*/ 3093277 w 3600450"/>
              <a:gd name="T5" fmla="*/ 3669045 h 1512888"/>
              <a:gd name="T6" fmla="*/ 6186553 w 3600450"/>
              <a:gd name="T7" fmla="*/ 1834522 h 1512888"/>
              <a:gd name="T8" fmla="*/ 0 60000 65536"/>
              <a:gd name="T9" fmla="*/ 0 60000 65536"/>
              <a:gd name="T10" fmla="*/ 0 60000 65536"/>
              <a:gd name="T11" fmla="*/ 0 60000 65536"/>
              <a:gd name="T12" fmla="*/ 0 w 3600450"/>
              <a:gd name="T13" fmla="*/ 0 h 1512888"/>
              <a:gd name="T14" fmla="*/ 3526597 w 3600450"/>
              <a:gd name="T15" fmla="*/ 1512888 h 1512888"/>
            </a:gdLst>
            <a:ahLst/>
            <a:cxnLst>
              <a:cxn ang="T8">
                <a:pos x="T0" y="T1"/>
              </a:cxn>
              <a:cxn ang="T9">
                <a:pos x="T2" y="T3"/>
              </a:cxn>
              <a:cxn ang="T10">
                <a:pos x="T4" y="T5"/>
              </a:cxn>
              <a:cxn ang="T11">
                <a:pos x="T6" y="T7"/>
              </a:cxn>
            </a:cxnLst>
            <a:rect l="T12" t="T13" r="T14" b="T15"/>
            <a:pathLst>
              <a:path w="3600450" h="1512888">
                <a:moveTo>
                  <a:pt x="0" y="0"/>
                </a:moveTo>
                <a:lnTo>
                  <a:pt x="3348297" y="0"/>
                </a:lnTo>
                <a:lnTo>
                  <a:pt x="3348296" y="0"/>
                </a:lnTo>
                <a:cubicBezTo>
                  <a:pt x="3487557" y="0"/>
                  <a:pt x="3600450" y="112892"/>
                  <a:pt x="3600450" y="252153"/>
                </a:cubicBezTo>
                <a:lnTo>
                  <a:pt x="3600450" y="1512888"/>
                </a:lnTo>
                <a:lnTo>
                  <a:pt x="0" y="1512888"/>
                </a:lnTo>
                <a:lnTo>
                  <a:pt x="0" y="0"/>
                </a:lnTo>
                <a:close/>
              </a:path>
            </a:pathLst>
          </a:custGeom>
          <a:solidFill>
            <a:schemeClr val="bg1"/>
          </a:solidFill>
          <a:ln w="9525">
            <a:solidFill>
              <a:srgbClr val="5F1942"/>
            </a:solidFill>
            <a:miter lim="800000"/>
            <a:headEnd/>
            <a:tailEnd/>
          </a:ln>
          <a:effectLst>
            <a:outerShdw blurRad="40000" dist="23000" dir="5400000" rotWithShape="0">
              <a:srgbClr val="808080">
                <a:alpha val="34998"/>
              </a:srgbClr>
            </a:outerShdw>
          </a:effectLst>
        </p:spPr>
        <p:txBody>
          <a:bodyPr anchor="ctr"/>
          <a:lstStyle/>
          <a:p>
            <a:pPr eaLnBrk="1" hangingPunct="1">
              <a:defRPr/>
            </a:pPr>
            <a:endParaRPr lang="es-ES"/>
          </a:p>
        </p:txBody>
      </p:sp>
      <p:sp>
        <p:nvSpPr>
          <p:cNvPr id="8194" name="CustomShape 2">
            <a:extLst>
              <a:ext uri="{FF2B5EF4-FFF2-40B4-BE49-F238E27FC236}">
                <a16:creationId xmlns:a16="http://schemas.microsoft.com/office/drawing/2014/main" id="{73F4F522-4D52-408D-93E4-3D8AD8EBBDB9}"/>
              </a:ext>
            </a:extLst>
          </p:cNvPr>
          <p:cNvSpPr>
            <a:spLocks noChangeArrowheads="1"/>
          </p:cNvSpPr>
          <p:nvPr/>
        </p:nvSpPr>
        <p:spPr bwMode="auto">
          <a:xfrm>
            <a:off x="8243888" y="6572250"/>
            <a:ext cx="785812"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spcBef>
                <a:spcPct val="0"/>
              </a:spcBef>
              <a:buFontTx/>
              <a:buNone/>
            </a:pPr>
            <a:r>
              <a:rPr lang="es-ES" altLang="es-ES" sz="600">
                <a:solidFill>
                  <a:srgbClr val="FFFFFF"/>
                </a:solidFill>
              </a:rPr>
              <a:t> © grupo edebé</a:t>
            </a:r>
            <a:endParaRPr lang="es-ES" altLang="es-ES" sz="1800"/>
          </a:p>
        </p:txBody>
      </p:sp>
      <p:sp>
        <p:nvSpPr>
          <p:cNvPr id="8195" name="CustomShape 3">
            <a:extLst>
              <a:ext uri="{FF2B5EF4-FFF2-40B4-BE49-F238E27FC236}">
                <a16:creationId xmlns:a16="http://schemas.microsoft.com/office/drawing/2014/main" id="{7329C11D-1463-4E2F-BA8F-0CB5DC12B1D7}"/>
              </a:ext>
            </a:extLst>
          </p:cNvPr>
          <p:cNvSpPr>
            <a:spLocks noChangeArrowheads="1"/>
          </p:cNvSpPr>
          <p:nvPr/>
        </p:nvSpPr>
        <p:spPr bwMode="auto">
          <a:xfrm>
            <a:off x="6443663" y="6523038"/>
            <a:ext cx="10731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0"/>
              </a:spcBef>
              <a:buFontTx/>
              <a:buNone/>
            </a:pPr>
            <a:r>
              <a:rPr lang="es-ES" altLang="es-ES" sz="1400" b="1">
                <a:solidFill>
                  <a:srgbClr val="FFFFFF"/>
                </a:solidFill>
              </a:rPr>
              <a:t>edebé</a:t>
            </a:r>
            <a:endParaRPr lang="es-ES" altLang="es-ES" sz="1800"/>
          </a:p>
        </p:txBody>
      </p:sp>
      <p:sp>
        <p:nvSpPr>
          <p:cNvPr id="8196" name="CustomShape 4">
            <a:extLst>
              <a:ext uri="{FF2B5EF4-FFF2-40B4-BE49-F238E27FC236}">
                <a16:creationId xmlns:a16="http://schemas.microsoft.com/office/drawing/2014/main" id="{CCA5EAC9-ACAA-406A-80A9-DF22A87C9131}"/>
              </a:ext>
            </a:extLst>
          </p:cNvPr>
          <p:cNvSpPr>
            <a:spLocks noChangeArrowheads="1"/>
          </p:cNvSpPr>
          <p:nvPr/>
        </p:nvSpPr>
        <p:spPr bwMode="auto">
          <a:xfrm>
            <a:off x="-3565525" y="5445125"/>
            <a:ext cx="427037" cy="425450"/>
          </a:xfrm>
          <a:prstGeom prst="roundRect">
            <a:avLst>
              <a:gd name="adj" fmla="val 16667"/>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s-ES" altLang="es-ES" sz="1800"/>
          </a:p>
        </p:txBody>
      </p:sp>
      <p:pic>
        <p:nvPicPr>
          <p:cNvPr id="8197" name="Picture 10">
            <a:extLst>
              <a:ext uri="{FF2B5EF4-FFF2-40B4-BE49-F238E27FC236}">
                <a16:creationId xmlns:a16="http://schemas.microsoft.com/office/drawing/2014/main" id="{34668906-0008-46B5-A474-0D724A297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5516563"/>
            <a:ext cx="29368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4">
            <a:extLst>
              <a:ext uri="{FF2B5EF4-FFF2-40B4-BE49-F238E27FC236}">
                <a16:creationId xmlns:a16="http://schemas.microsoft.com/office/drawing/2014/main" id="{9A3C7AD2-27FB-48B0-B7A9-AE97EB22D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3789363"/>
            <a:ext cx="10017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5">
            <a:extLst>
              <a:ext uri="{FF2B5EF4-FFF2-40B4-BE49-F238E27FC236}">
                <a16:creationId xmlns:a16="http://schemas.microsoft.com/office/drawing/2014/main" id="{8EC2D5A5-ED1A-44DB-94F3-7250CA267D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7038" y="4725988"/>
            <a:ext cx="3333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8">
            <a:extLst>
              <a:ext uri="{FF2B5EF4-FFF2-40B4-BE49-F238E27FC236}">
                <a16:creationId xmlns:a16="http://schemas.microsoft.com/office/drawing/2014/main" id="{666B049A-E30E-4DBB-BED1-D1DB0D1285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6524625"/>
            <a:ext cx="2095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CustomShape 5">
            <a:extLst>
              <a:ext uri="{FF2B5EF4-FFF2-40B4-BE49-F238E27FC236}">
                <a16:creationId xmlns:a16="http://schemas.microsoft.com/office/drawing/2014/main" id="{859A4827-445A-45C2-8485-F50A840E5ED8}"/>
              </a:ext>
            </a:extLst>
          </p:cNvPr>
          <p:cNvSpPr>
            <a:spLocks noChangeArrowheads="1"/>
          </p:cNvSpPr>
          <p:nvPr/>
        </p:nvSpPr>
        <p:spPr bwMode="auto">
          <a:xfrm>
            <a:off x="755650" y="4365625"/>
            <a:ext cx="33051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s-ES" altLang="es-ES" sz="1800"/>
          </a:p>
        </p:txBody>
      </p:sp>
      <p:sp>
        <p:nvSpPr>
          <p:cNvPr id="8202" name="CustomShape 6">
            <a:extLst>
              <a:ext uri="{FF2B5EF4-FFF2-40B4-BE49-F238E27FC236}">
                <a16:creationId xmlns:a16="http://schemas.microsoft.com/office/drawing/2014/main" id="{48017CD6-A47F-4BBF-B011-A3600FFE34BA}"/>
              </a:ext>
            </a:extLst>
          </p:cNvPr>
          <p:cNvSpPr>
            <a:spLocks noChangeArrowheads="1"/>
          </p:cNvSpPr>
          <p:nvPr/>
        </p:nvSpPr>
        <p:spPr bwMode="auto">
          <a:xfrm>
            <a:off x="755650" y="6524625"/>
            <a:ext cx="43862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0"/>
              </a:spcBef>
              <a:buFontTx/>
              <a:buNone/>
            </a:pPr>
            <a:r>
              <a:rPr lang="es-ES" altLang="es-ES" sz="1200">
                <a:solidFill>
                  <a:srgbClr val="FFFFFF"/>
                </a:solidFill>
                <a:latin typeface="Trade Gothic LT Std Bold 2" charset="0"/>
              </a:rPr>
              <a:t>Filosofía BACHILLERATO</a:t>
            </a:r>
            <a:endParaRPr lang="es-ES" altLang="es-ES" sz="1800"/>
          </a:p>
        </p:txBody>
      </p:sp>
      <p:sp>
        <p:nvSpPr>
          <p:cNvPr id="10253" name="CustomShape 8">
            <a:extLst>
              <a:ext uri="{FF2B5EF4-FFF2-40B4-BE49-F238E27FC236}">
                <a16:creationId xmlns:a16="http://schemas.microsoft.com/office/drawing/2014/main" id="{5511FEAD-DB29-AC42-B347-14B059A4B639}"/>
              </a:ext>
            </a:extLst>
          </p:cNvPr>
          <p:cNvSpPr>
            <a:spLocks noChangeArrowheads="1"/>
          </p:cNvSpPr>
          <p:nvPr/>
        </p:nvSpPr>
        <p:spPr bwMode="auto">
          <a:xfrm>
            <a:off x="644525" y="1001713"/>
            <a:ext cx="7599363" cy="1131887"/>
          </a:xfrm>
          <a:prstGeom prst="rect">
            <a:avLst/>
          </a:prstGeom>
          <a:solidFill>
            <a:schemeClr val="accent6">
              <a:lumMod val="40000"/>
              <a:lumOff val="60000"/>
              <a:alpha val="30980"/>
            </a:schemeClr>
          </a:solidFill>
          <a:ln>
            <a:noFill/>
          </a:ln>
        </p:spPr>
        <p:txBody>
          <a:bodyPr lIns="90000" tIns="45000" rIns="90000" bIns="45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10000"/>
              </a:lnSpc>
              <a:defRPr/>
            </a:pPr>
            <a:r>
              <a:rPr lang="es-ES" altLang="es-ES" sz="1400">
                <a:solidFill>
                  <a:srgbClr val="000000"/>
                </a:solidFill>
                <a:latin typeface="Trade Gothic LT Std" charset="0"/>
              </a:rPr>
              <a:t>Respecto a estas causas la que más repercusión tiene es la causa final, según la cual todo fenómeno o suceso responde a un objetivo. Es decir, </a:t>
            </a:r>
            <a:r>
              <a:rPr lang="ja-JP" altLang="es-ES" sz="1400">
                <a:solidFill>
                  <a:srgbClr val="000000"/>
                </a:solidFill>
                <a:latin typeface="Trade Gothic LT Std" charset="0"/>
              </a:rPr>
              <a:t>“</a:t>
            </a:r>
            <a:r>
              <a:rPr lang="es-ES" altLang="ja-JP" sz="1400" i="1">
                <a:solidFill>
                  <a:srgbClr val="000000"/>
                </a:solidFill>
                <a:latin typeface="Trade Gothic LT Std" charset="0"/>
              </a:rPr>
              <a:t>la naturaleza no hace nada en vano</a:t>
            </a:r>
            <a:r>
              <a:rPr lang="ja-JP" altLang="es-ES" sz="1400">
                <a:solidFill>
                  <a:srgbClr val="000000"/>
                </a:solidFill>
                <a:latin typeface="Trade Gothic LT Std" charset="0"/>
              </a:rPr>
              <a:t>”</a:t>
            </a:r>
            <a:r>
              <a:rPr lang="es-ES" altLang="ja-JP" sz="1400">
                <a:solidFill>
                  <a:srgbClr val="000000"/>
                </a:solidFill>
                <a:latin typeface="Trade Gothic LT Std" charset="0"/>
              </a:rPr>
              <a:t>: para Aristóteles todo en la naturaleza, o sea, toda actualización de potencias, tiende a un fin o </a:t>
            </a:r>
            <a:r>
              <a:rPr lang="es-ES" altLang="ja-JP" sz="1400" i="1">
                <a:solidFill>
                  <a:srgbClr val="000000"/>
                </a:solidFill>
                <a:latin typeface="Trade Gothic LT Std" charset="0"/>
              </a:rPr>
              <a:t>télos</a:t>
            </a:r>
            <a:r>
              <a:rPr lang="es-ES" altLang="ja-JP" sz="1400">
                <a:solidFill>
                  <a:srgbClr val="000000"/>
                </a:solidFill>
                <a:latin typeface="Trade Gothic LT Std" charset="0"/>
              </a:rPr>
              <a:t>.</a:t>
            </a:r>
            <a:endParaRPr lang="es-ES" altLang="es-ES" sz="1800"/>
          </a:p>
        </p:txBody>
      </p:sp>
      <p:sp>
        <p:nvSpPr>
          <p:cNvPr id="8204" name="CustomShape 9">
            <a:extLst>
              <a:ext uri="{FF2B5EF4-FFF2-40B4-BE49-F238E27FC236}">
                <a16:creationId xmlns:a16="http://schemas.microsoft.com/office/drawing/2014/main" id="{5E12FB90-0EDE-4379-AF6E-3CDEEC818A5E}"/>
              </a:ext>
            </a:extLst>
          </p:cNvPr>
          <p:cNvSpPr>
            <a:spLocks noChangeArrowheads="1"/>
          </p:cNvSpPr>
          <p:nvPr/>
        </p:nvSpPr>
        <p:spPr bwMode="auto">
          <a:xfrm>
            <a:off x="644525" y="2590800"/>
            <a:ext cx="6692900" cy="574675"/>
          </a:xfrm>
          <a:prstGeom prst="roundRect">
            <a:avLst>
              <a:gd name="adj" fmla="val 16667"/>
            </a:avLst>
          </a:prstGeom>
          <a:solidFill>
            <a:srgbClr val="FF7E3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30000"/>
              </a:lnSpc>
              <a:spcBef>
                <a:spcPct val="0"/>
              </a:spcBef>
              <a:buFontTx/>
              <a:buNone/>
            </a:pPr>
            <a:r>
              <a:rPr lang="es-ES" altLang="es-ES" sz="1800" b="1">
                <a:solidFill>
                  <a:srgbClr val="FFFFFF"/>
                </a:solidFill>
                <a:latin typeface="Trade Gothic LT Std" charset="0"/>
              </a:rPr>
              <a:t>2.5. De la cosmología a la teología: el primer motor inmóvil</a:t>
            </a:r>
            <a:endParaRPr lang="es-ES" altLang="es-ES" sz="1800"/>
          </a:p>
        </p:txBody>
      </p:sp>
      <p:sp>
        <p:nvSpPr>
          <p:cNvPr id="8205" name="CustomShape 10">
            <a:extLst>
              <a:ext uri="{FF2B5EF4-FFF2-40B4-BE49-F238E27FC236}">
                <a16:creationId xmlns:a16="http://schemas.microsoft.com/office/drawing/2014/main" id="{E3059A90-8541-4C71-A19A-72F9E9C81C2A}"/>
              </a:ext>
            </a:extLst>
          </p:cNvPr>
          <p:cNvSpPr>
            <a:spLocks noChangeArrowheads="1"/>
          </p:cNvSpPr>
          <p:nvPr/>
        </p:nvSpPr>
        <p:spPr bwMode="auto">
          <a:xfrm>
            <a:off x="755650" y="3517900"/>
            <a:ext cx="45370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10000"/>
              </a:lnSpc>
              <a:spcBef>
                <a:spcPct val="0"/>
              </a:spcBef>
              <a:buFontTx/>
              <a:buNone/>
            </a:pPr>
            <a:r>
              <a:rPr lang="es-ES" altLang="es-ES" sz="1400">
                <a:solidFill>
                  <a:srgbClr val="000000"/>
                </a:solidFill>
                <a:latin typeface="Trade Gothic LT Std" charset="0"/>
              </a:rPr>
              <a:t>Aristóteles distingue entre un mundo </a:t>
            </a:r>
            <a:r>
              <a:rPr lang="es-ES" altLang="es-ES" sz="1400" b="1">
                <a:solidFill>
                  <a:srgbClr val="000000"/>
                </a:solidFill>
                <a:latin typeface="Trade Gothic LT Std" charset="0"/>
              </a:rPr>
              <a:t>sublunar</a:t>
            </a:r>
            <a:r>
              <a:rPr lang="es-ES" altLang="es-ES" sz="1400">
                <a:solidFill>
                  <a:srgbClr val="000000"/>
                </a:solidFill>
                <a:latin typeface="Trade Gothic LT Std" charset="0"/>
              </a:rPr>
              <a:t> (terrestre, rectilíneo, imperfecto) y un mundo </a:t>
            </a:r>
            <a:r>
              <a:rPr lang="es-ES" altLang="es-ES" sz="1400" b="1">
                <a:solidFill>
                  <a:srgbClr val="000000"/>
                </a:solidFill>
                <a:latin typeface="Trade Gothic LT Std" charset="0"/>
              </a:rPr>
              <a:t>supralunar</a:t>
            </a:r>
            <a:r>
              <a:rPr lang="es-ES" altLang="es-ES" sz="1400">
                <a:solidFill>
                  <a:srgbClr val="000000"/>
                </a:solidFill>
                <a:latin typeface="Trade Gothic LT Std" charset="0"/>
              </a:rPr>
              <a:t> (celeste, éter, circular, perfecto, inalterable). En ambos mundos todo lo que tiene movimiento necesita un primer motor, que Aristóteles considera inmóvil y que opera a través de la esfera de las estrellas fijas. De este modo, el </a:t>
            </a:r>
            <a:r>
              <a:rPr lang="es-ES" altLang="es-ES" sz="1400" b="1">
                <a:solidFill>
                  <a:srgbClr val="000000"/>
                </a:solidFill>
                <a:latin typeface="Trade Gothic LT Std" charset="0"/>
              </a:rPr>
              <a:t>primer motor inmóvil</a:t>
            </a:r>
            <a:r>
              <a:rPr lang="es-ES" altLang="es-ES" sz="1400">
                <a:solidFill>
                  <a:srgbClr val="000000"/>
                </a:solidFill>
                <a:latin typeface="Trade Gothic LT Std" charset="0"/>
              </a:rPr>
              <a:t> es </a:t>
            </a:r>
            <a:r>
              <a:rPr lang="es-ES" altLang="es-ES" sz="1400" u="sng">
                <a:solidFill>
                  <a:srgbClr val="000000"/>
                </a:solidFill>
                <a:latin typeface="Trade Gothic LT Std" charset="0"/>
              </a:rPr>
              <a:t>acto puro</a:t>
            </a:r>
            <a:r>
              <a:rPr lang="es-ES" altLang="es-ES" sz="1400">
                <a:solidFill>
                  <a:srgbClr val="000000"/>
                </a:solidFill>
                <a:latin typeface="Trade Gothic LT Std" charset="0"/>
              </a:rPr>
              <a:t>, pues potencia exige movimiento; y por la misma razón, es </a:t>
            </a:r>
            <a:r>
              <a:rPr lang="es-ES" altLang="es-ES" sz="1400" u="sng">
                <a:solidFill>
                  <a:srgbClr val="000000"/>
                </a:solidFill>
                <a:latin typeface="Trade Gothic LT Std" charset="0"/>
              </a:rPr>
              <a:t>forma pura sin materia</a:t>
            </a:r>
            <a:r>
              <a:rPr lang="es-ES" altLang="es-ES" sz="1400">
                <a:solidFill>
                  <a:srgbClr val="000000"/>
                </a:solidFill>
                <a:latin typeface="Trade Gothic LT Std" charset="0"/>
              </a:rPr>
              <a:t>. </a:t>
            </a:r>
            <a:endParaRPr lang="es-ES" altLang="es-ES" sz="1800"/>
          </a:p>
        </p:txBody>
      </p:sp>
      <p:sp>
        <p:nvSpPr>
          <p:cNvPr id="10256" name="CustomShape 11">
            <a:extLst>
              <a:ext uri="{FF2B5EF4-FFF2-40B4-BE49-F238E27FC236}">
                <a16:creationId xmlns:a16="http://schemas.microsoft.com/office/drawing/2014/main" id="{09FE405B-9182-874C-B4E7-294916647C6B}"/>
              </a:ext>
            </a:extLst>
          </p:cNvPr>
          <p:cNvSpPr>
            <a:spLocks noChangeArrowheads="1"/>
          </p:cNvSpPr>
          <p:nvPr/>
        </p:nvSpPr>
        <p:spPr bwMode="auto">
          <a:xfrm>
            <a:off x="5795963" y="3455988"/>
            <a:ext cx="2447925" cy="2060575"/>
          </a:xfrm>
          <a:prstGeom prst="rect">
            <a:avLst/>
          </a:prstGeom>
          <a:solidFill>
            <a:schemeClr val="accent6">
              <a:lumMod val="40000"/>
              <a:lumOff val="60000"/>
              <a:alpha val="30980"/>
            </a:schemeClr>
          </a:solidFill>
          <a:ln>
            <a:noFill/>
          </a:ln>
        </p:spPr>
        <p:txBody>
          <a:bodyPr lIns="90000" tIns="45000" rIns="90000" bIns="45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10000"/>
              </a:lnSpc>
              <a:defRPr/>
            </a:pPr>
            <a:r>
              <a:rPr lang="es-ES" altLang="es-ES" sz="1400">
                <a:solidFill>
                  <a:srgbClr val="000000"/>
                </a:solidFill>
                <a:latin typeface="Trade Gothic LT Std" charset="0"/>
              </a:rPr>
              <a:t>Es causa final, puesto que el movimiento que provoca forma parte de la aspiración a la perfección. Hablar del cosmos lleva a hablar, pues, de </a:t>
            </a:r>
            <a:r>
              <a:rPr lang="es-ES" altLang="es-ES" sz="1400" b="1">
                <a:solidFill>
                  <a:srgbClr val="000000"/>
                </a:solidFill>
                <a:latin typeface="Trade Gothic LT Std" charset="0"/>
              </a:rPr>
              <a:t>Dios</a:t>
            </a:r>
            <a:r>
              <a:rPr lang="es-ES" altLang="es-ES" sz="1400">
                <a:solidFill>
                  <a:srgbClr val="000000"/>
                </a:solidFill>
                <a:latin typeface="Trade Gothic LT Std" charset="0"/>
              </a:rPr>
              <a:t>, pues la noción de una causa suprema es irreductible.</a:t>
            </a:r>
            <a:endParaRPr lang="es-ES" altLang="es-ES" sz="1800"/>
          </a:p>
        </p:txBody>
      </p:sp>
      <p:sp>
        <p:nvSpPr>
          <p:cNvPr id="21" name="Redondear rectángulo de esquina diagonal 29">
            <a:extLst>
              <a:ext uri="{FF2B5EF4-FFF2-40B4-BE49-F238E27FC236}">
                <a16:creationId xmlns:a16="http://schemas.microsoft.com/office/drawing/2014/main" id="{57BCBEB3-D77B-CA46-9533-CAD345404013}"/>
              </a:ext>
            </a:extLst>
          </p:cNvPr>
          <p:cNvSpPr>
            <a:spLocks noChangeArrowheads="1"/>
          </p:cNvSpPr>
          <p:nvPr/>
        </p:nvSpPr>
        <p:spPr bwMode="auto">
          <a:xfrm>
            <a:off x="644525" y="522288"/>
            <a:ext cx="1368425" cy="360362"/>
          </a:xfrm>
          <a:custGeom>
            <a:avLst/>
            <a:gdLst>
              <a:gd name="T0" fmla="*/ 1368425 w 1368425"/>
              <a:gd name="T1" fmla="*/ 180181 h 360363"/>
              <a:gd name="T2" fmla="*/ 684213 w 1368425"/>
              <a:gd name="T3" fmla="*/ 360360 h 360363"/>
              <a:gd name="T4" fmla="*/ 0 w 1368425"/>
              <a:gd name="T5" fmla="*/ 180181 h 360363"/>
              <a:gd name="T6" fmla="*/ 684213 w 1368425"/>
              <a:gd name="T7" fmla="*/ 0 h 360363"/>
              <a:gd name="T8" fmla="*/ 0 60000 65536"/>
              <a:gd name="T9" fmla="*/ 0 60000 65536"/>
              <a:gd name="T10" fmla="*/ 0 60000 65536"/>
              <a:gd name="T11" fmla="*/ 0 60000 65536"/>
              <a:gd name="T12" fmla="*/ 17591 w 1368425"/>
              <a:gd name="T13" fmla="*/ 17591 h 360363"/>
              <a:gd name="T14" fmla="*/ 1350834 w 1368425"/>
              <a:gd name="T15" fmla="*/ 342772 h 360363"/>
            </a:gdLst>
            <a:ahLst/>
            <a:cxnLst>
              <a:cxn ang="T8">
                <a:pos x="T0" y="T1"/>
              </a:cxn>
              <a:cxn ang="T9">
                <a:pos x="T2" y="T3"/>
              </a:cxn>
              <a:cxn ang="T10">
                <a:pos x="T4" y="T5"/>
              </a:cxn>
              <a:cxn ang="T11">
                <a:pos x="T6" y="T7"/>
              </a:cxn>
            </a:cxnLst>
            <a:rect l="T12" t="T13" r="T14" b="T15"/>
            <a:pathLst>
              <a:path w="1368425" h="360363">
                <a:moveTo>
                  <a:pt x="60062" y="0"/>
                </a:moveTo>
                <a:lnTo>
                  <a:pt x="1368425" y="0"/>
                </a:lnTo>
                <a:lnTo>
                  <a:pt x="1368425" y="300301"/>
                </a:lnTo>
                <a:cubicBezTo>
                  <a:pt x="1368425" y="333472"/>
                  <a:pt x="1341534" y="360362"/>
                  <a:pt x="1308363" y="360363"/>
                </a:cubicBezTo>
                <a:lnTo>
                  <a:pt x="0" y="360363"/>
                </a:lnTo>
                <a:lnTo>
                  <a:pt x="0" y="60062"/>
                </a:lnTo>
                <a:cubicBezTo>
                  <a:pt x="0" y="26890"/>
                  <a:pt x="26890" y="0"/>
                  <a:pt x="60061" y="0"/>
                </a:cubicBezTo>
                <a:lnTo>
                  <a:pt x="60062" y="0"/>
                </a:lnTo>
                <a:close/>
              </a:path>
            </a:pathLst>
          </a:custGeom>
          <a:solidFill>
            <a:srgbClr val="5F1942"/>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endParaRPr lang="es-ES"/>
          </a:p>
        </p:txBody>
      </p:sp>
      <p:sp>
        <p:nvSpPr>
          <p:cNvPr id="8208" name="7 CuadroTexto">
            <a:extLst>
              <a:ext uri="{FF2B5EF4-FFF2-40B4-BE49-F238E27FC236}">
                <a16:creationId xmlns:a16="http://schemas.microsoft.com/office/drawing/2014/main" id="{D5498878-69BD-4810-8E24-B7828054C0D1}"/>
              </a:ext>
            </a:extLst>
          </p:cNvPr>
          <p:cNvSpPr txBox="1">
            <a:spLocks noChangeArrowheads="1"/>
          </p:cNvSpPr>
          <p:nvPr/>
        </p:nvSpPr>
        <p:spPr bwMode="auto">
          <a:xfrm>
            <a:off x="644525" y="549275"/>
            <a:ext cx="1368425" cy="307975"/>
          </a:xfrm>
          <a:prstGeom prst="rect">
            <a:avLst/>
          </a:prstGeom>
          <a:solidFill>
            <a:srgbClr val="FF7E3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s-ES" sz="1400">
                <a:solidFill>
                  <a:schemeClr val="bg1"/>
                </a:solidFill>
                <a:latin typeface="Trade Gothic LT Std" charset="0"/>
              </a:rPr>
              <a:t>Teleolog</a:t>
            </a:r>
            <a:r>
              <a:rPr lang="es-ES" altLang="es-ES" sz="1400">
                <a:solidFill>
                  <a:schemeClr val="bg1"/>
                </a:solidFill>
                <a:latin typeface="Trade Gothic LT Std" charset="0"/>
              </a:rPr>
              <a:t>ía</a:t>
            </a: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agen 2">
            <a:extLst>
              <a:ext uri="{FF2B5EF4-FFF2-40B4-BE49-F238E27FC236}">
                <a16:creationId xmlns:a16="http://schemas.microsoft.com/office/drawing/2014/main" id="{30163087-C385-49C6-8CF3-569FBB8D1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438"/>
            <a:ext cx="91440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agen 2">
            <a:extLst>
              <a:ext uri="{FF2B5EF4-FFF2-40B4-BE49-F238E27FC236}">
                <a16:creationId xmlns:a16="http://schemas.microsoft.com/office/drawing/2014/main" id="{3B83F969-C33F-4C5D-ADB1-5E17904E4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475" y="0"/>
            <a:ext cx="4845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Imagen 2">
            <a:extLst>
              <a:ext uri="{FF2B5EF4-FFF2-40B4-BE49-F238E27FC236}">
                <a16:creationId xmlns:a16="http://schemas.microsoft.com/office/drawing/2014/main" id="{E3CC2876-9CC0-45FD-AEA2-BBA584BAD8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49475" y="0"/>
            <a:ext cx="4845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TotalTime>
  <Words>1437</Words>
  <Application>Microsoft Office PowerPoint</Application>
  <PresentationFormat>Presentación en pantalla (4:3)</PresentationFormat>
  <Paragraphs>98</Paragraphs>
  <Slides>16</Slides>
  <Notes>6</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2_Office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Gerard</dc:creator>
  <cp:lastModifiedBy>Juan Villegas</cp:lastModifiedBy>
  <cp:revision>32</cp:revision>
  <dcterms:modified xsi:type="dcterms:W3CDTF">2020-10-23T08:46:18Z</dcterms:modified>
</cp:coreProperties>
</file>